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565" r:id="rId3"/>
    <p:sldId id="568" r:id="rId4"/>
    <p:sldId id="566" r:id="rId5"/>
    <p:sldId id="4151" r:id="rId6"/>
    <p:sldId id="4153" r:id="rId7"/>
    <p:sldId id="4154" r:id="rId8"/>
    <p:sldId id="4155" r:id="rId9"/>
    <p:sldId id="4191" r:id="rId10"/>
    <p:sldId id="4156" r:id="rId11"/>
    <p:sldId id="4157" r:id="rId12"/>
    <p:sldId id="4158" r:id="rId13"/>
    <p:sldId id="4159" r:id="rId14"/>
    <p:sldId id="4152" r:id="rId15"/>
    <p:sldId id="4160" r:id="rId16"/>
    <p:sldId id="4190" r:id="rId17"/>
    <p:sldId id="4161" r:id="rId18"/>
    <p:sldId id="4175" r:id="rId19"/>
    <p:sldId id="4162" r:id="rId20"/>
    <p:sldId id="4180" r:id="rId21"/>
    <p:sldId id="4188" r:id="rId22"/>
    <p:sldId id="4164" r:id="rId23"/>
    <p:sldId id="4163" r:id="rId24"/>
    <p:sldId id="4192" r:id="rId25"/>
    <p:sldId id="4193" r:id="rId26"/>
    <p:sldId id="4194" r:id="rId27"/>
    <p:sldId id="4174" r:id="rId28"/>
    <p:sldId id="4165" r:id="rId29"/>
    <p:sldId id="4195" r:id="rId30"/>
    <p:sldId id="4189" r:id="rId31"/>
    <p:sldId id="4166" r:id="rId32"/>
    <p:sldId id="4196" r:id="rId33"/>
    <p:sldId id="4167" r:id="rId34"/>
    <p:sldId id="4168" r:id="rId35"/>
    <p:sldId id="4170" r:id="rId36"/>
    <p:sldId id="4169" r:id="rId37"/>
    <p:sldId id="4171" r:id="rId38"/>
    <p:sldId id="4172" r:id="rId39"/>
    <p:sldId id="4173" r:id="rId40"/>
    <p:sldId id="277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CCDD"/>
    <a:srgbClr val="0C1752"/>
    <a:srgbClr val="D56E48"/>
    <a:srgbClr val="F09063"/>
    <a:srgbClr val="FFFFFF"/>
    <a:srgbClr val="E7C24C"/>
    <a:srgbClr val="FF0909"/>
    <a:srgbClr val="4472C4"/>
    <a:srgbClr val="D1C3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721"/>
  </p:normalViewPr>
  <p:slideViewPr>
    <p:cSldViewPr snapToGrid="0" snapToObjects="1">
      <p:cViewPr>
        <p:scale>
          <a:sx n="75" d="100"/>
          <a:sy n="75" d="100"/>
        </p:scale>
        <p:origin x="965"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3B49A-4BEA-4806-B5DF-FD3F05818557}" type="doc">
      <dgm:prSet loTypeId="urn:microsoft.com/office/officeart/2009/3/layout/StepUpProcess" loCatId="process" qsTypeId="urn:microsoft.com/office/officeart/2005/8/quickstyle/simple1" qsCatId="simple" csTypeId="urn:microsoft.com/office/officeart/2005/8/colors/accent3_1" csCatId="accent3" phldr="1"/>
      <dgm:spPr/>
      <dgm:t>
        <a:bodyPr/>
        <a:lstStyle/>
        <a:p>
          <a:endParaRPr lang="en-US"/>
        </a:p>
      </dgm:t>
    </dgm:pt>
    <dgm:pt modelId="{886BF19A-490E-4AE9-8B81-2114246FA824}">
      <dgm:prSet custT="1"/>
      <dgm:spPr/>
      <dgm:t>
        <a:bodyPr/>
        <a:lstStyle/>
        <a:p>
          <a:r>
            <a:rPr lang="en-US" sz="1200" b="1" dirty="0">
              <a:solidFill>
                <a:schemeClr val="tx1"/>
              </a:solidFill>
              <a:latin typeface="Montserrat" panose="00000500000000000000" pitchFamily="2" charset="0"/>
            </a:rPr>
            <a:t>Data Wrangling &amp; Analysis: </a:t>
          </a:r>
          <a:r>
            <a:rPr lang="en-US" sz="1200" dirty="0">
              <a:solidFill>
                <a:schemeClr val="tx1"/>
              </a:solidFill>
              <a:latin typeface="Montserrat" panose="00000500000000000000" pitchFamily="2" charset="0"/>
            </a:rPr>
            <a:t>Automate reconciliation and analysis of financial data.</a:t>
          </a:r>
        </a:p>
      </dgm:t>
    </dgm:pt>
    <dgm:pt modelId="{C477C0ED-61AB-41E5-80FF-3C2BA8BC53A1}" type="parTrans" cxnId="{8383E7FF-8120-4D9E-AD78-F4781626C1E4}">
      <dgm:prSet/>
      <dgm:spPr/>
      <dgm:t>
        <a:bodyPr/>
        <a:lstStyle/>
        <a:p>
          <a:endParaRPr lang="en-US" sz="1200">
            <a:latin typeface="Montserrat" panose="00000500000000000000" pitchFamily="2" charset="0"/>
          </a:endParaRPr>
        </a:p>
      </dgm:t>
    </dgm:pt>
    <dgm:pt modelId="{922117AE-A955-4F0D-852B-634ADCC661F2}" type="sibTrans" cxnId="{8383E7FF-8120-4D9E-AD78-F4781626C1E4}">
      <dgm:prSet/>
      <dgm:spPr/>
      <dgm:t>
        <a:bodyPr/>
        <a:lstStyle/>
        <a:p>
          <a:endParaRPr lang="en-US" sz="1200">
            <a:latin typeface="Montserrat" panose="00000500000000000000" pitchFamily="2" charset="0"/>
          </a:endParaRPr>
        </a:p>
      </dgm:t>
    </dgm:pt>
    <dgm:pt modelId="{64F24879-2BC1-48B4-83A8-E421F30A80C8}">
      <dgm:prSet custT="1"/>
      <dgm:spPr/>
      <dgm:t>
        <a:bodyPr/>
        <a:lstStyle/>
        <a:p>
          <a:r>
            <a:rPr lang="en-US" sz="1200" b="1" dirty="0">
              <a:latin typeface="Montserrat" panose="00000500000000000000" pitchFamily="2" charset="0"/>
            </a:rPr>
            <a:t>Competitor Analysis: </a:t>
          </a:r>
          <a:r>
            <a:rPr lang="en-US" sz="1200" b="0" dirty="0">
              <a:latin typeface="Montserrat" panose="00000500000000000000" pitchFamily="2" charset="0"/>
            </a:rPr>
            <a:t>A</a:t>
          </a:r>
          <a:r>
            <a:rPr lang="en-US" sz="1200" dirty="0">
              <a:latin typeface="Montserrat" panose="00000500000000000000" pitchFamily="2" charset="0"/>
            </a:rPr>
            <a:t>nalyze competitors' financials and strategic positioning.</a:t>
          </a:r>
        </a:p>
      </dgm:t>
    </dgm:pt>
    <dgm:pt modelId="{96433CE6-22B1-41E2-8CCF-C9A669E4F8E8}" type="parTrans" cxnId="{C46DFA52-5372-458F-B216-FD84DB71D475}">
      <dgm:prSet/>
      <dgm:spPr/>
      <dgm:t>
        <a:bodyPr/>
        <a:lstStyle/>
        <a:p>
          <a:endParaRPr lang="en-US" sz="1200">
            <a:latin typeface="Montserrat" panose="00000500000000000000" pitchFamily="2" charset="0"/>
          </a:endParaRPr>
        </a:p>
      </dgm:t>
    </dgm:pt>
    <dgm:pt modelId="{B7BCBF17-9EE0-4775-9464-EF75715AA238}" type="sibTrans" cxnId="{C46DFA52-5372-458F-B216-FD84DB71D475}">
      <dgm:prSet/>
      <dgm:spPr/>
      <dgm:t>
        <a:bodyPr/>
        <a:lstStyle/>
        <a:p>
          <a:endParaRPr lang="en-US" sz="1200">
            <a:latin typeface="Montserrat" panose="00000500000000000000" pitchFamily="2" charset="0"/>
          </a:endParaRPr>
        </a:p>
      </dgm:t>
    </dgm:pt>
    <dgm:pt modelId="{97BEEFBB-3527-43A5-B8E3-509E77758131}">
      <dgm:prSet custT="1"/>
      <dgm:spPr/>
      <dgm:t>
        <a:bodyPr/>
        <a:lstStyle/>
        <a:p>
          <a:r>
            <a:rPr lang="en-US" sz="1200" b="1" dirty="0">
              <a:solidFill>
                <a:srgbClr val="D56E48"/>
              </a:solidFill>
              <a:latin typeface="Montserrat" panose="00000500000000000000" pitchFamily="2" charset="0"/>
            </a:rPr>
            <a:t>Anomaly Detection: </a:t>
          </a:r>
          <a:r>
            <a:rPr lang="en-US" sz="1200" dirty="0">
              <a:solidFill>
                <a:srgbClr val="D56E48"/>
              </a:solidFill>
              <a:latin typeface="Montserrat" panose="00000500000000000000" pitchFamily="2" charset="0"/>
            </a:rPr>
            <a:t>Identify errors in financial transactions with AI.</a:t>
          </a:r>
        </a:p>
      </dgm:t>
    </dgm:pt>
    <dgm:pt modelId="{E7399595-75C3-48A1-89AE-12B360354B39}" type="parTrans" cxnId="{94D1F809-A950-48F6-8E5F-0A4793EC7350}">
      <dgm:prSet/>
      <dgm:spPr/>
      <dgm:t>
        <a:bodyPr/>
        <a:lstStyle/>
        <a:p>
          <a:endParaRPr lang="en-US" sz="1200">
            <a:latin typeface="Montserrat" panose="00000500000000000000" pitchFamily="2" charset="0"/>
          </a:endParaRPr>
        </a:p>
      </dgm:t>
    </dgm:pt>
    <dgm:pt modelId="{A7A1B8FE-FD8B-4801-93C4-0F7F9C0E8865}" type="sibTrans" cxnId="{94D1F809-A950-48F6-8E5F-0A4793EC7350}">
      <dgm:prSet/>
      <dgm:spPr/>
      <dgm:t>
        <a:bodyPr/>
        <a:lstStyle/>
        <a:p>
          <a:endParaRPr lang="en-US" sz="1200">
            <a:latin typeface="Montserrat" panose="00000500000000000000" pitchFamily="2" charset="0"/>
          </a:endParaRPr>
        </a:p>
      </dgm:t>
    </dgm:pt>
    <dgm:pt modelId="{225DC186-8542-4D20-8B0F-B05B34327DB5}">
      <dgm:prSet custT="1"/>
      <dgm:spPr/>
      <dgm:t>
        <a:bodyPr/>
        <a:lstStyle/>
        <a:p>
          <a:r>
            <a:rPr lang="en-US" sz="1200" b="1" dirty="0">
              <a:latin typeface="Montserrat" panose="00000500000000000000" pitchFamily="2" charset="0"/>
            </a:rPr>
            <a:t>Time Series Forecasting: </a:t>
          </a:r>
          <a:r>
            <a:rPr lang="en-US" sz="1200" dirty="0">
              <a:latin typeface="Montserrat" panose="00000500000000000000" pitchFamily="2" charset="0"/>
            </a:rPr>
            <a:t>Predict financial performance using historical data and market trends.</a:t>
          </a:r>
        </a:p>
      </dgm:t>
    </dgm:pt>
    <dgm:pt modelId="{6E912119-34B1-4061-9D42-E4DA75B0D80D}" type="parTrans" cxnId="{7E564F15-4F16-4F9C-813A-DA482208AD8D}">
      <dgm:prSet/>
      <dgm:spPr/>
      <dgm:t>
        <a:bodyPr/>
        <a:lstStyle/>
        <a:p>
          <a:endParaRPr lang="en-US" sz="1200">
            <a:latin typeface="Montserrat" panose="00000500000000000000" pitchFamily="2" charset="0"/>
          </a:endParaRPr>
        </a:p>
      </dgm:t>
    </dgm:pt>
    <dgm:pt modelId="{57679991-CFCF-49E2-BF33-4981DFB1C766}" type="sibTrans" cxnId="{7E564F15-4F16-4F9C-813A-DA482208AD8D}">
      <dgm:prSet/>
      <dgm:spPr/>
      <dgm:t>
        <a:bodyPr/>
        <a:lstStyle/>
        <a:p>
          <a:endParaRPr lang="en-US" sz="1200">
            <a:latin typeface="Montserrat" panose="00000500000000000000" pitchFamily="2" charset="0"/>
          </a:endParaRPr>
        </a:p>
      </dgm:t>
    </dgm:pt>
    <dgm:pt modelId="{97552BD8-92D8-416D-9A3F-6E9010FD1228}">
      <dgm:prSet custT="1"/>
      <dgm:spPr/>
      <dgm:t>
        <a:bodyPr/>
        <a:lstStyle/>
        <a:p>
          <a:r>
            <a:rPr lang="en-US" sz="1200" b="1" dirty="0">
              <a:latin typeface="Montserrat" panose="00000500000000000000" pitchFamily="2" charset="0"/>
            </a:rPr>
            <a:t>Variance Analysis: </a:t>
          </a:r>
          <a:r>
            <a:rPr lang="en-US" sz="1200" dirty="0">
              <a:latin typeface="Montserrat" panose="00000500000000000000" pitchFamily="2" charset="0"/>
            </a:rPr>
            <a:t>Analyze actuals vs. budgets to pinpoint variances and corrective actions.</a:t>
          </a:r>
        </a:p>
      </dgm:t>
    </dgm:pt>
    <dgm:pt modelId="{9507BD5E-AE9F-463C-B773-B4DCE6DC5ABE}" type="parTrans" cxnId="{47556065-FC13-4831-A7D6-09AC2B3485B2}">
      <dgm:prSet/>
      <dgm:spPr/>
      <dgm:t>
        <a:bodyPr/>
        <a:lstStyle/>
        <a:p>
          <a:endParaRPr lang="en-US" sz="1200">
            <a:latin typeface="Montserrat" panose="00000500000000000000" pitchFamily="2" charset="0"/>
          </a:endParaRPr>
        </a:p>
      </dgm:t>
    </dgm:pt>
    <dgm:pt modelId="{07A24391-D0F3-4666-89D0-749A1FEC7934}" type="sibTrans" cxnId="{47556065-FC13-4831-A7D6-09AC2B3485B2}">
      <dgm:prSet/>
      <dgm:spPr/>
      <dgm:t>
        <a:bodyPr/>
        <a:lstStyle/>
        <a:p>
          <a:endParaRPr lang="en-US" sz="1200">
            <a:latin typeface="Montserrat" panose="00000500000000000000" pitchFamily="2" charset="0"/>
          </a:endParaRPr>
        </a:p>
      </dgm:t>
    </dgm:pt>
    <dgm:pt modelId="{DF4F9296-0282-43B4-9ECD-57314A8FC8A7}">
      <dgm:prSet custT="1"/>
      <dgm:spPr/>
      <dgm:t>
        <a:bodyPr/>
        <a:lstStyle/>
        <a:p>
          <a:r>
            <a:rPr lang="en-US" sz="1200" b="1" dirty="0">
              <a:latin typeface="Montserrat" panose="00000500000000000000" pitchFamily="2" charset="0"/>
            </a:rPr>
            <a:t>Scenario Planning: </a:t>
          </a:r>
          <a:r>
            <a:rPr lang="en-US" sz="1200" dirty="0">
              <a:latin typeface="Montserrat" panose="00000500000000000000" pitchFamily="2" charset="0"/>
            </a:rPr>
            <a:t>Model scenarios to evaluate business decisions' financial impacts.</a:t>
          </a:r>
        </a:p>
      </dgm:t>
    </dgm:pt>
    <dgm:pt modelId="{DF7B4D71-B225-4490-9421-B9ADB90E22BB}" type="parTrans" cxnId="{83D22B47-0938-4FF5-B82B-3EC95F8E63EC}">
      <dgm:prSet/>
      <dgm:spPr/>
      <dgm:t>
        <a:bodyPr/>
        <a:lstStyle/>
        <a:p>
          <a:endParaRPr lang="en-US" sz="1200">
            <a:latin typeface="Montserrat" panose="00000500000000000000" pitchFamily="2" charset="0"/>
          </a:endParaRPr>
        </a:p>
      </dgm:t>
    </dgm:pt>
    <dgm:pt modelId="{A5738935-85B8-4EE9-965F-4D40FE14BBFC}" type="sibTrans" cxnId="{83D22B47-0938-4FF5-B82B-3EC95F8E63EC}">
      <dgm:prSet/>
      <dgm:spPr/>
      <dgm:t>
        <a:bodyPr/>
        <a:lstStyle/>
        <a:p>
          <a:endParaRPr lang="en-US" sz="1200">
            <a:latin typeface="Montserrat" panose="00000500000000000000" pitchFamily="2" charset="0"/>
          </a:endParaRPr>
        </a:p>
      </dgm:t>
    </dgm:pt>
    <dgm:pt modelId="{FCEBDDEC-5388-4BEE-AA75-275D4E2F90D0}">
      <dgm:prSet custT="1"/>
      <dgm:spPr/>
      <dgm:t>
        <a:bodyPr/>
        <a:lstStyle/>
        <a:p>
          <a:r>
            <a:rPr lang="en-US" sz="1200" b="1" dirty="0">
              <a:latin typeface="Montserrat" panose="00000500000000000000" pitchFamily="2" charset="0"/>
            </a:rPr>
            <a:t>Financial Narratives: </a:t>
          </a:r>
          <a:r>
            <a:rPr lang="en-US" sz="1200" dirty="0">
              <a:latin typeface="Montserrat" panose="00000500000000000000" pitchFamily="2" charset="0"/>
            </a:rPr>
            <a:t>Generate AI-driven insights for clear stakeholder communication.</a:t>
          </a:r>
        </a:p>
      </dgm:t>
    </dgm:pt>
    <dgm:pt modelId="{AFFF4ABA-104D-4A62-9B6B-CED576581E7E}" type="parTrans" cxnId="{8C8E7123-8809-47A8-BE9C-DC4FBA475D2D}">
      <dgm:prSet/>
      <dgm:spPr/>
      <dgm:t>
        <a:bodyPr/>
        <a:lstStyle/>
        <a:p>
          <a:endParaRPr lang="en-US" sz="1200">
            <a:latin typeface="Montserrat" panose="00000500000000000000" pitchFamily="2" charset="0"/>
          </a:endParaRPr>
        </a:p>
      </dgm:t>
    </dgm:pt>
    <dgm:pt modelId="{53F4235C-3967-4808-9793-FA3AC76EF21C}" type="sibTrans" cxnId="{8C8E7123-8809-47A8-BE9C-DC4FBA475D2D}">
      <dgm:prSet/>
      <dgm:spPr/>
      <dgm:t>
        <a:bodyPr/>
        <a:lstStyle/>
        <a:p>
          <a:endParaRPr lang="en-US" sz="1200">
            <a:latin typeface="Montserrat" panose="00000500000000000000" pitchFamily="2" charset="0"/>
          </a:endParaRPr>
        </a:p>
      </dgm:t>
    </dgm:pt>
    <dgm:pt modelId="{BFD8AF1C-970F-4B02-82ED-ADA5ADF39969}">
      <dgm:prSet custT="1"/>
      <dgm:spPr/>
      <dgm:t>
        <a:bodyPr/>
        <a:lstStyle/>
        <a:p>
          <a:r>
            <a:rPr lang="en-US" sz="1200" b="1" dirty="0">
              <a:latin typeface="Montserrat" panose="00000500000000000000" pitchFamily="2" charset="0"/>
            </a:rPr>
            <a:t>Cost Optimization: </a:t>
          </a:r>
          <a:r>
            <a:rPr lang="en-US" sz="1200" dirty="0">
              <a:latin typeface="Montserrat" panose="00000500000000000000" pitchFamily="2" charset="0"/>
            </a:rPr>
            <a:t>Identify inefficiencies and recommend cost-saving measures.</a:t>
          </a:r>
        </a:p>
      </dgm:t>
    </dgm:pt>
    <dgm:pt modelId="{0B6D19E2-F46D-49F7-95CB-999682FFB4BB}" type="parTrans" cxnId="{F018BA67-46A6-40C2-9D05-1F34958DC745}">
      <dgm:prSet/>
      <dgm:spPr/>
      <dgm:t>
        <a:bodyPr/>
        <a:lstStyle/>
        <a:p>
          <a:endParaRPr lang="en-US" sz="1200">
            <a:latin typeface="Montserrat" panose="00000500000000000000" pitchFamily="2" charset="0"/>
          </a:endParaRPr>
        </a:p>
      </dgm:t>
    </dgm:pt>
    <dgm:pt modelId="{3FEB8C10-57F0-4608-BC1C-0C795BB60026}" type="sibTrans" cxnId="{F018BA67-46A6-40C2-9D05-1F34958DC745}">
      <dgm:prSet/>
      <dgm:spPr/>
      <dgm:t>
        <a:bodyPr/>
        <a:lstStyle/>
        <a:p>
          <a:endParaRPr lang="en-US" sz="1200">
            <a:latin typeface="Montserrat" panose="00000500000000000000" pitchFamily="2" charset="0"/>
          </a:endParaRPr>
        </a:p>
      </dgm:t>
    </dgm:pt>
    <dgm:pt modelId="{49562AE3-D56D-40EA-A1DC-2032009BFCD2}">
      <dgm:prSet custT="1"/>
      <dgm:spPr/>
      <dgm:t>
        <a:bodyPr/>
        <a:lstStyle/>
        <a:p>
          <a:r>
            <a:rPr lang="en-US" sz="1200" b="1" dirty="0">
              <a:solidFill>
                <a:schemeClr val="tx1"/>
              </a:solidFill>
              <a:latin typeface="Montserrat" panose="00000500000000000000" pitchFamily="2" charset="0"/>
            </a:rPr>
            <a:t>Data Visualization: </a:t>
          </a:r>
          <a:r>
            <a:rPr lang="en-US" sz="1200" dirty="0">
              <a:solidFill>
                <a:schemeClr val="tx1"/>
              </a:solidFill>
              <a:latin typeface="Montserrat" panose="00000500000000000000" pitchFamily="2" charset="0"/>
            </a:rPr>
            <a:t>Visualize financial data for strategic decision making</a:t>
          </a:r>
        </a:p>
      </dgm:t>
    </dgm:pt>
    <dgm:pt modelId="{71CAED63-C080-4885-BF8C-53C78BEA6669}" type="parTrans" cxnId="{2B51A46A-561D-4AB8-9CB4-57BF4E6755B5}">
      <dgm:prSet/>
      <dgm:spPr/>
      <dgm:t>
        <a:bodyPr/>
        <a:lstStyle/>
        <a:p>
          <a:endParaRPr lang="en-US" sz="1600"/>
        </a:p>
      </dgm:t>
    </dgm:pt>
    <dgm:pt modelId="{99DAFC80-FE53-41C3-BE75-4D4012919CC4}" type="sibTrans" cxnId="{2B51A46A-561D-4AB8-9CB4-57BF4E6755B5}">
      <dgm:prSet/>
      <dgm:spPr/>
      <dgm:t>
        <a:bodyPr/>
        <a:lstStyle/>
        <a:p>
          <a:endParaRPr lang="en-US" sz="1600"/>
        </a:p>
      </dgm:t>
    </dgm:pt>
    <dgm:pt modelId="{AE3C7C4D-3E03-4E25-BAAC-EABBB1D3210D}">
      <dgm:prSet custT="1"/>
      <dgm:spPr/>
      <dgm:t>
        <a:bodyPr/>
        <a:lstStyle/>
        <a:p>
          <a:r>
            <a:rPr lang="en-US" sz="1200" b="1" kern="1200" dirty="0">
              <a:solidFill>
                <a:schemeClr val="tx1"/>
              </a:solidFill>
              <a:latin typeface="Montserrat" panose="00000500000000000000" pitchFamily="2" charset="0"/>
              <a:ea typeface="+mn-ea"/>
              <a:cs typeface="+mn-cs"/>
            </a:rPr>
            <a:t>Financial Prediction Using ML Regression: </a:t>
          </a:r>
          <a:r>
            <a:rPr lang="en-US" sz="1200" kern="1200" dirty="0">
              <a:solidFill>
                <a:schemeClr val="tx1"/>
              </a:solidFill>
              <a:latin typeface="Montserrat" panose="00000500000000000000" pitchFamily="2" charset="0"/>
              <a:ea typeface="+mn-ea"/>
              <a:cs typeface="+mn-cs"/>
            </a:rPr>
            <a:t>Predict financial metrics such as revenues&amp; expenses</a:t>
          </a:r>
          <a:r>
            <a:rPr lang="en-US" sz="1200" kern="1200" dirty="0">
              <a:solidFill>
                <a:schemeClr val="tx1"/>
              </a:solidFill>
              <a:latin typeface="Montserrat" panose="00000500000000000000" pitchFamily="2" charset="0"/>
            </a:rPr>
            <a:t>. </a:t>
          </a:r>
        </a:p>
      </dgm:t>
    </dgm:pt>
    <dgm:pt modelId="{D1C229EF-E537-4F24-B58E-D8642A47FD84}" type="parTrans" cxnId="{B09D65C8-25BD-42FC-941C-D5B512202C92}">
      <dgm:prSet/>
      <dgm:spPr/>
      <dgm:t>
        <a:bodyPr/>
        <a:lstStyle/>
        <a:p>
          <a:endParaRPr lang="en-US" sz="1600"/>
        </a:p>
      </dgm:t>
    </dgm:pt>
    <dgm:pt modelId="{E562EF84-C2AF-4BDE-8B33-FFA388442277}" type="sibTrans" cxnId="{B09D65C8-25BD-42FC-941C-D5B512202C92}">
      <dgm:prSet/>
      <dgm:spPr/>
      <dgm:t>
        <a:bodyPr/>
        <a:lstStyle/>
        <a:p>
          <a:endParaRPr lang="en-US" sz="1600"/>
        </a:p>
      </dgm:t>
    </dgm:pt>
    <dgm:pt modelId="{7DA81B8A-B62B-4A51-977B-9A52DE54EBFE}" type="pres">
      <dgm:prSet presAssocID="{0623B49A-4BEA-4806-B5DF-FD3F05818557}" presName="rootnode" presStyleCnt="0">
        <dgm:presLayoutVars>
          <dgm:chMax/>
          <dgm:chPref/>
          <dgm:dir/>
          <dgm:animLvl val="lvl"/>
        </dgm:presLayoutVars>
      </dgm:prSet>
      <dgm:spPr/>
    </dgm:pt>
    <dgm:pt modelId="{CB300D60-0741-498C-A923-EBB34A866CC7}" type="pres">
      <dgm:prSet presAssocID="{886BF19A-490E-4AE9-8B81-2114246FA824}" presName="composite" presStyleCnt="0"/>
      <dgm:spPr/>
    </dgm:pt>
    <dgm:pt modelId="{C4625C22-D81A-419F-9613-BFBAE512B59B}" type="pres">
      <dgm:prSet presAssocID="{886BF19A-490E-4AE9-8B81-2114246FA824}" presName="LShape" presStyleLbl="alignNode1" presStyleIdx="0" presStyleCnt="19"/>
      <dgm:spPr>
        <a:xfrm rot="5400000">
          <a:off x="236266" y="3652937"/>
          <a:ext cx="711465" cy="1183861"/>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DF4A2E81-8F67-4959-B93D-2CEBB327A0DF}" type="pres">
      <dgm:prSet presAssocID="{886BF19A-490E-4AE9-8B81-2114246FA824}" presName="ParentText" presStyleLbl="revTx" presStyleIdx="0" presStyleCnt="10" custScaleX="103682">
        <dgm:presLayoutVars>
          <dgm:chMax val="0"/>
          <dgm:chPref val="0"/>
          <dgm:bulletEnabled val="1"/>
        </dgm:presLayoutVars>
      </dgm:prSet>
      <dgm:spPr/>
    </dgm:pt>
    <dgm:pt modelId="{0FEDBFAA-20FD-4EFD-81BA-D333F5C7C6CE}" type="pres">
      <dgm:prSet presAssocID="{886BF19A-490E-4AE9-8B81-2114246FA824}" presName="Triangle" presStyleLbl="alignNode1" presStyleIdx="1" presStyleCnt="19"/>
      <dgm:spPr/>
    </dgm:pt>
    <dgm:pt modelId="{36913B78-61BC-4195-92D2-0CBB7FB389CF}" type="pres">
      <dgm:prSet presAssocID="{922117AE-A955-4F0D-852B-634ADCC661F2}" presName="sibTrans" presStyleCnt="0"/>
      <dgm:spPr/>
    </dgm:pt>
    <dgm:pt modelId="{16B41999-F90D-4B0C-8126-B13CAC349CB8}" type="pres">
      <dgm:prSet presAssocID="{922117AE-A955-4F0D-852B-634ADCC661F2}" presName="space" presStyleCnt="0"/>
      <dgm:spPr/>
    </dgm:pt>
    <dgm:pt modelId="{7675A916-C173-432D-97BA-C1B903CE11AE}" type="pres">
      <dgm:prSet presAssocID="{49562AE3-D56D-40EA-A1DC-2032009BFCD2}" presName="composite" presStyleCnt="0"/>
      <dgm:spPr/>
    </dgm:pt>
    <dgm:pt modelId="{93A6179C-1932-4B81-84FA-F82BDB654634}" type="pres">
      <dgm:prSet presAssocID="{49562AE3-D56D-40EA-A1DC-2032009BFCD2}" presName="LShape" presStyleLbl="alignNode1" presStyleIdx="2" presStyleCnt="19"/>
      <dgm:spPr>
        <a:xfrm rot="5400000">
          <a:off x="1391894" y="344891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0F5B3D7A-478E-42B8-8984-9EE4EFE038DC}" type="pres">
      <dgm:prSet presAssocID="{49562AE3-D56D-40EA-A1DC-2032009BFCD2}" presName="ParentText" presStyleLbl="revTx" presStyleIdx="1" presStyleCnt="10">
        <dgm:presLayoutVars>
          <dgm:chMax val="0"/>
          <dgm:chPref val="0"/>
          <dgm:bulletEnabled val="1"/>
        </dgm:presLayoutVars>
      </dgm:prSet>
      <dgm:spPr/>
    </dgm:pt>
    <dgm:pt modelId="{29E1DAC1-EBE1-41D0-8935-5853DD0E91AD}" type="pres">
      <dgm:prSet presAssocID="{49562AE3-D56D-40EA-A1DC-2032009BFCD2}" presName="Triangle" presStyleLbl="alignNode1" presStyleIdx="3" presStyleCnt="19"/>
      <dgm:spPr/>
    </dgm:pt>
    <dgm:pt modelId="{771C048A-627E-44E1-AE1D-FC1159A00B51}" type="pres">
      <dgm:prSet presAssocID="{99DAFC80-FE53-41C3-BE75-4D4012919CC4}" presName="sibTrans" presStyleCnt="0"/>
      <dgm:spPr/>
    </dgm:pt>
    <dgm:pt modelId="{E56F5614-AD4E-4549-80F0-44CEAA2C81A4}" type="pres">
      <dgm:prSet presAssocID="{99DAFC80-FE53-41C3-BE75-4D4012919CC4}" presName="space" presStyleCnt="0"/>
      <dgm:spPr/>
    </dgm:pt>
    <dgm:pt modelId="{24EAAD07-9413-4213-86A1-F662B9C8D9D7}" type="pres">
      <dgm:prSet presAssocID="{AE3C7C4D-3E03-4E25-BAAC-EABBB1D3210D}" presName="composite" presStyleCnt="0"/>
      <dgm:spPr/>
    </dgm:pt>
    <dgm:pt modelId="{EF952AE8-69C9-46D9-B315-AC473CEB228C}" type="pres">
      <dgm:prSet presAssocID="{AE3C7C4D-3E03-4E25-BAAC-EABBB1D3210D}" presName="LShape" presStyleLbl="alignNode1" presStyleIdx="4" presStyleCnt="19"/>
      <dgm:spPr>
        <a:xfrm rot="5400000">
          <a:off x="2568667" y="3162039"/>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pt>
    <dgm:pt modelId="{D2A6E7D1-9518-4D8A-8CAA-5D1F468032C7}" type="pres">
      <dgm:prSet presAssocID="{AE3C7C4D-3E03-4E25-BAAC-EABBB1D3210D}" presName="ParentText" presStyleLbl="revTx" presStyleIdx="2" presStyleCnt="10">
        <dgm:presLayoutVars>
          <dgm:chMax val="0"/>
          <dgm:chPref val="0"/>
          <dgm:bulletEnabled val="1"/>
        </dgm:presLayoutVars>
      </dgm:prSet>
      <dgm:spPr/>
    </dgm:pt>
    <dgm:pt modelId="{F149D7FD-BA2C-4738-92DF-81DB60B4410A}" type="pres">
      <dgm:prSet presAssocID="{AE3C7C4D-3E03-4E25-BAAC-EABBB1D3210D}" presName="Triangle" presStyleLbl="alignNode1" presStyleIdx="5" presStyleCnt="19"/>
      <dgm:spPr/>
    </dgm:pt>
    <dgm:pt modelId="{BCD711C1-4443-4A09-BB80-8C7FE131B255}" type="pres">
      <dgm:prSet presAssocID="{E562EF84-C2AF-4BDE-8B33-FFA388442277}" presName="sibTrans" presStyleCnt="0"/>
      <dgm:spPr/>
    </dgm:pt>
    <dgm:pt modelId="{0AD771C4-5714-4F13-9103-BB0574AC101A}" type="pres">
      <dgm:prSet presAssocID="{E562EF84-C2AF-4BDE-8B33-FFA388442277}" presName="space" presStyleCnt="0"/>
      <dgm:spPr/>
    </dgm:pt>
    <dgm:pt modelId="{C21A2687-1004-48EE-81CB-A94D4FFCC185}" type="pres">
      <dgm:prSet presAssocID="{64F24879-2BC1-48B4-83A8-E421F30A80C8}" presName="composite" presStyleCnt="0"/>
      <dgm:spPr/>
    </dgm:pt>
    <dgm:pt modelId="{B312CAA0-F28C-4072-A443-4EF8735BCB16}" type="pres">
      <dgm:prSet presAssocID="{64F24879-2BC1-48B4-83A8-E421F30A80C8}" presName="LShape" presStyleLbl="alignNode1" presStyleIdx="6" presStyleCnt="19"/>
      <dgm:spPr/>
    </dgm:pt>
    <dgm:pt modelId="{71406CD4-6C97-4404-B6BA-5E21F048FD51}" type="pres">
      <dgm:prSet presAssocID="{64F24879-2BC1-48B4-83A8-E421F30A80C8}" presName="ParentText" presStyleLbl="revTx" presStyleIdx="3" presStyleCnt="10">
        <dgm:presLayoutVars>
          <dgm:chMax val="0"/>
          <dgm:chPref val="0"/>
          <dgm:bulletEnabled val="1"/>
        </dgm:presLayoutVars>
      </dgm:prSet>
      <dgm:spPr/>
    </dgm:pt>
    <dgm:pt modelId="{DEADF8E3-CEFC-4D93-8A8C-3CE0772D6F6C}" type="pres">
      <dgm:prSet presAssocID="{64F24879-2BC1-48B4-83A8-E421F30A80C8}" presName="Triangle" presStyleLbl="alignNode1" presStyleIdx="7" presStyleCnt="19"/>
      <dgm:spPr/>
    </dgm:pt>
    <dgm:pt modelId="{07924E8C-6721-4F01-B127-8B0A9C4A05E0}" type="pres">
      <dgm:prSet presAssocID="{B7BCBF17-9EE0-4775-9464-EF75715AA238}" presName="sibTrans" presStyleCnt="0"/>
      <dgm:spPr/>
    </dgm:pt>
    <dgm:pt modelId="{EFC52B77-8CDD-453E-BB4C-B8545B8BC907}" type="pres">
      <dgm:prSet presAssocID="{B7BCBF17-9EE0-4775-9464-EF75715AA238}" presName="space" presStyleCnt="0"/>
      <dgm:spPr/>
    </dgm:pt>
    <dgm:pt modelId="{0E89D3E0-A41F-4766-873F-966B54760671}" type="pres">
      <dgm:prSet presAssocID="{97BEEFBB-3527-43A5-B8E3-509E77758131}" presName="composite" presStyleCnt="0"/>
      <dgm:spPr/>
    </dgm:pt>
    <dgm:pt modelId="{B7410BA8-C006-4128-AA92-8589DF7CC447}" type="pres">
      <dgm:prSet presAssocID="{97BEEFBB-3527-43A5-B8E3-509E77758131}" presName="LShape" presStyleLbl="alignNode1" presStyleIdx="8" presStyleCnt="19"/>
      <dgm:spPr/>
    </dgm:pt>
    <dgm:pt modelId="{2C0EF09D-8F5B-4033-8831-CADC0039BC66}" type="pres">
      <dgm:prSet presAssocID="{97BEEFBB-3527-43A5-B8E3-509E77758131}" presName="ParentText" presStyleLbl="revTx" presStyleIdx="4" presStyleCnt="10">
        <dgm:presLayoutVars>
          <dgm:chMax val="0"/>
          <dgm:chPref val="0"/>
          <dgm:bulletEnabled val="1"/>
        </dgm:presLayoutVars>
      </dgm:prSet>
      <dgm:spPr/>
    </dgm:pt>
    <dgm:pt modelId="{F725DD43-9CC5-40EC-A2D9-A7481CC66CD7}" type="pres">
      <dgm:prSet presAssocID="{97BEEFBB-3527-43A5-B8E3-509E77758131}" presName="Triangle" presStyleLbl="alignNode1" presStyleIdx="9" presStyleCnt="19"/>
      <dgm:spPr/>
    </dgm:pt>
    <dgm:pt modelId="{3A216797-C781-4A87-9D62-30A606B8F16C}" type="pres">
      <dgm:prSet presAssocID="{A7A1B8FE-FD8B-4801-93C4-0F7F9C0E8865}" presName="sibTrans" presStyleCnt="0"/>
      <dgm:spPr/>
    </dgm:pt>
    <dgm:pt modelId="{6166405E-FD3C-47B4-9DB8-D68E6721C87A}" type="pres">
      <dgm:prSet presAssocID="{A7A1B8FE-FD8B-4801-93C4-0F7F9C0E8865}" presName="space" presStyleCnt="0"/>
      <dgm:spPr/>
    </dgm:pt>
    <dgm:pt modelId="{F2263CDE-E381-4DF7-93D8-4D901B906B80}" type="pres">
      <dgm:prSet presAssocID="{225DC186-8542-4D20-8B0F-B05B34327DB5}" presName="composite" presStyleCnt="0"/>
      <dgm:spPr/>
    </dgm:pt>
    <dgm:pt modelId="{0E53CE91-D6E0-4C3A-92AA-1E76BE916855}" type="pres">
      <dgm:prSet presAssocID="{225DC186-8542-4D20-8B0F-B05B34327DB5}" presName="LShape" presStyleLbl="alignNode1" presStyleIdx="10" presStyleCnt="19"/>
      <dgm:spPr/>
    </dgm:pt>
    <dgm:pt modelId="{AC51FD32-0B98-4E32-9A50-08AA76815A6F}" type="pres">
      <dgm:prSet presAssocID="{225DC186-8542-4D20-8B0F-B05B34327DB5}" presName="ParentText" presStyleLbl="revTx" presStyleIdx="5" presStyleCnt="10">
        <dgm:presLayoutVars>
          <dgm:chMax val="0"/>
          <dgm:chPref val="0"/>
          <dgm:bulletEnabled val="1"/>
        </dgm:presLayoutVars>
      </dgm:prSet>
      <dgm:spPr/>
    </dgm:pt>
    <dgm:pt modelId="{31E4F275-FDD2-4EF9-B25B-90CA047E035F}" type="pres">
      <dgm:prSet presAssocID="{225DC186-8542-4D20-8B0F-B05B34327DB5}" presName="Triangle" presStyleLbl="alignNode1" presStyleIdx="11" presStyleCnt="19"/>
      <dgm:spPr/>
    </dgm:pt>
    <dgm:pt modelId="{F26EECFB-214E-40E6-ADC7-DB4C5864F0D1}" type="pres">
      <dgm:prSet presAssocID="{57679991-CFCF-49E2-BF33-4981DFB1C766}" presName="sibTrans" presStyleCnt="0"/>
      <dgm:spPr/>
    </dgm:pt>
    <dgm:pt modelId="{27F8DC15-F474-44E6-913E-A8A222813D09}" type="pres">
      <dgm:prSet presAssocID="{57679991-CFCF-49E2-BF33-4981DFB1C766}" presName="space" presStyleCnt="0"/>
      <dgm:spPr/>
    </dgm:pt>
    <dgm:pt modelId="{EF2D0C55-470D-465F-9E66-637B63FAFDB0}" type="pres">
      <dgm:prSet presAssocID="{97552BD8-92D8-416D-9A3F-6E9010FD1228}" presName="composite" presStyleCnt="0"/>
      <dgm:spPr/>
    </dgm:pt>
    <dgm:pt modelId="{DC74820E-BE11-4BB6-B887-570C0E0F6587}" type="pres">
      <dgm:prSet presAssocID="{97552BD8-92D8-416D-9A3F-6E9010FD1228}" presName="LShape" presStyleLbl="alignNode1" presStyleIdx="12" presStyleCnt="19"/>
      <dgm:spPr/>
    </dgm:pt>
    <dgm:pt modelId="{A6419D1A-4C85-4E07-9765-6838BEAEA4A8}" type="pres">
      <dgm:prSet presAssocID="{97552BD8-92D8-416D-9A3F-6E9010FD1228}" presName="ParentText" presStyleLbl="revTx" presStyleIdx="6" presStyleCnt="10">
        <dgm:presLayoutVars>
          <dgm:chMax val="0"/>
          <dgm:chPref val="0"/>
          <dgm:bulletEnabled val="1"/>
        </dgm:presLayoutVars>
      </dgm:prSet>
      <dgm:spPr/>
    </dgm:pt>
    <dgm:pt modelId="{D9A38C47-C64F-45E7-AB5A-B85D28A61A9A}" type="pres">
      <dgm:prSet presAssocID="{97552BD8-92D8-416D-9A3F-6E9010FD1228}" presName="Triangle" presStyleLbl="alignNode1" presStyleIdx="13" presStyleCnt="19"/>
      <dgm:spPr/>
    </dgm:pt>
    <dgm:pt modelId="{4C1188A2-0CD5-4429-BF5A-42552191A77D}" type="pres">
      <dgm:prSet presAssocID="{07A24391-D0F3-4666-89D0-749A1FEC7934}" presName="sibTrans" presStyleCnt="0"/>
      <dgm:spPr/>
    </dgm:pt>
    <dgm:pt modelId="{C8D54577-3D81-4DE5-BCFA-55B522342CA1}" type="pres">
      <dgm:prSet presAssocID="{07A24391-D0F3-4666-89D0-749A1FEC7934}" presName="space" presStyleCnt="0"/>
      <dgm:spPr/>
    </dgm:pt>
    <dgm:pt modelId="{0CCEF646-0BEF-4586-9E6E-B6A205FA8D4A}" type="pres">
      <dgm:prSet presAssocID="{DF4F9296-0282-43B4-9ECD-57314A8FC8A7}" presName="composite" presStyleCnt="0"/>
      <dgm:spPr/>
    </dgm:pt>
    <dgm:pt modelId="{6594999E-E398-40A3-9A39-2EAD4283CB48}" type="pres">
      <dgm:prSet presAssocID="{DF4F9296-0282-43B4-9ECD-57314A8FC8A7}" presName="LShape" presStyleLbl="alignNode1" presStyleIdx="14" presStyleCnt="19"/>
      <dgm:spPr/>
    </dgm:pt>
    <dgm:pt modelId="{C870ABF1-04EA-48C3-8319-B54C7EBB8345}" type="pres">
      <dgm:prSet presAssocID="{DF4F9296-0282-43B4-9ECD-57314A8FC8A7}" presName="ParentText" presStyleLbl="revTx" presStyleIdx="7" presStyleCnt="10">
        <dgm:presLayoutVars>
          <dgm:chMax val="0"/>
          <dgm:chPref val="0"/>
          <dgm:bulletEnabled val="1"/>
        </dgm:presLayoutVars>
      </dgm:prSet>
      <dgm:spPr/>
    </dgm:pt>
    <dgm:pt modelId="{16645BA0-8A3C-4840-9068-AE662C28D8B9}" type="pres">
      <dgm:prSet presAssocID="{DF4F9296-0282-43B4-9ECD-57314A8FC8A7}" presName="Triangle" presStyleLbl="alignNode1" presStyleIdx="15" presStyleCnt="19"/>
      <dgm:spPr/>
    </dgm:pt>
    <dgm:pt modelId="{1D6C07AF-9424-4FF3-8033-A550F2A45FE9}" type="pres">
      <dgm:prSet presAssocID="{A5738935-85B8-4EE9-965F-4D40FE14BBFC}" presName="sibTrans" presStyleCnt="0"/>
      <dgm:spPr/>
    </dgm:pt>
    <dgm:pt modelId="{E6434B5E-3CB9-44E0-9BC1-6C4AAE4E71CE}" type="pres">
      <dgm:prSet presAssocID="{A5738935-85B8-4EE9-965F-4D40FE14BBFC}" presName="space" presStyleCnt="0"/>
      <dgm:spPr/>
    </dgm:pt>
    <dgm:pt modelId="{47EB1726-1DC3-48AC-965A-D1647F2F297D}" type="pres">
      <dgm:prSet presAssocID="{FCEBDDEC-5388-4BEE-AA75-275D4E2F90D0}" presName="composite" presStyleCnt="0"/>
      <dgm:spPr/>
    </dgm:pt>
    <dgm:pt modelId="{88EC4780-3413-4854-B84D-5FFB41609D8B}" type="pres">
      <dgm:prSet presAssocID="{FCEBDDEC-5388-4BEE-AA75-275D4E2F90D0}" presName="LShape" presStyleLbl="alignNode1" presStyleIdx="16" presStyleCnt="19"/>
      <dgm:spPr/>
    </dgm:pt>
    <dgm:pt modelId="{F9A6CFFE-55A9-4B00-A58B-936BA645BEF4}" type="pres">
      <dgm:prSet presAssocID="{FCEBDDEC-5388-4BEE-AA75-275D4E2F90D0}" presName="ParentText" presStyleLbl="revTx" presStyleIdx="8" presStyleCnt="10">
        <dgm:presLayoutVars>
          <dgm:chMax val="0"/>
          <dgm:chPref val="0"/>
          <dgm:bulletEnabled val="1"/>
        </dgm:presLayoutVars>
      </dgm:prSet>
      <dgm:spPr/>
    </dgm:pt>
    <dgm:pt modelId="{A43E1019-4E0B-4D4D-A8AC-01DFFBF5D923}" type="pres">
      <dgm:prSet presAssocID="{FCEBDDEC-5388-4BEE-AA75-275D4E2F90D0}" presName="Triangle" presStyleLbl="alignNode1" presStyleIdx="17" presStyleCnt="19"/>
      <dgm:spPr/>
    </dgm:pt>
    <dgm:pt modelId="{6789626B-EF94-49EC-BD15-6D8E9E741DDA}" type="pres">
      <dgm:prSet presAssocID="{53F4235C-3967-4808-9793-FA3AC76EF21C}" presName="sibTrans" presStyleCnt="0"/>
      <dgm:spPr/>
    </dgm:pt>
    <dgm:pt modelId="{CE2F4ED8-0917-40D9-AE03-B4AC73DCA4FE}" type="pres">
      <dgm:prSet presAssocID="{53F4235C-3967-4808-9793-FA3AC76EF21C}" presName="space" presStyleCnt="0"/>
      <dgm:spPr/>
    </dgm:pt>
    <dgm:pt modelId="{F0A7C5B9-DD79-4464-BA00-8C02EB1379FE}" type="pres">
      <dgm:prSet presAssocID="{BFD8AF1C-970F-4B02-82ED-ADA5ADF39969}" presName="composite" presStyleCnt="0"/>
      <dgm:spPr/>
    </dgm:pt>
    <dgm:pt modelId="{5103701B-819B-442F-9E9B-EE9CB7A99AF5}" type="pres">
      <dgm:prSet presAssocID="{BFD8AF1C-970F-4B02-82ED-ADA5ADF39969}" presName="LShape" presStyleLbl="alignNode1" presStyleIdx="18" presStyleCnt="19"/>
      <dgm:spPr/>
    </dgm:pt>
    <dgm:pt modelId="{F7452ED2-5DAA-4ADC-8813-3B8347BCD038}" type="pres">
      <dgm:prSet presAssocID="{BFD8AF1C-970F-4B02-82ED-ADA5ADF39969}" presName="ParentText" presStyleLbl="revTx" presStyleIdx="9" presStyleCnt="10">
        <dgm:presLayoutVars>
          <dgm:chMax val="0"/>
          <dgm:chPref val="0"/>
          <dgm:bulletEnabled val="1"/>
        </dgm:presLayoutVars>
      </dgm:prSet>
      <dgm:spPr/>
    </dgm:pt>
  </dgm:ptLst>
  <dgm:cxnLst>
    <dgm:cxn modelId="{94D1F809-A950-48F6-8E5F-0A4793EC7350}" srcId="{0623B49A-4BEA-4806-B5DF-FD3F05818557}" destId="{97BEEFBB-3527-43A5-B8E3-509E77758131}" srcOrd="4" destOrd="0" parTransId="{E7399595-75C3-48A1-89AE-12B360354B39}" sibTransId="{A7A1B8FE-FD8B-4801-93C4-0F7F9C0E8865}"/>
    <dgm:cxn modelId="{E798A50B-BBCB-4941-AAE6-7F12647EB08E}" type="presOf" srcId="{FCEBDDEC-5388-4BEE-AA75-275D4E2F90D0}" destId="{F9A6CFFE-55A9-4B00-A58B-936BA645BEF4}" srcOrd="0" destOrd="0" presId="urn:microsoft.com/office/officeart/2009/3/layout/StepUpProcess"/>
    <dgm:cxn modelId="{7E564F15-4F16-4F9C-813A-DA482208AD8D}" srcId="{0623B49A-4BEA-4806-B5DF-FD3F05818557}" destId="{225DC186-8542-4D20-8B0F-B05B34327DB5}" srcOrd="5" destOrd="0" parTransId="{6E912119-34B1-4061-9D42-E4DA75B0D80D}" sibTransId="{57679991-CFCF-49E2-BF33-4981DFB1C766}"/>
    <dgm:cxn modelId="{8C8E7123-8809-47A8-BE9C-DC4FBA475D2D}" srcId="{0623B49A-4BEA-4806-B5DF-FD3F05818557}" destId="{FCEBDDEC-5388-4BEE-AA75-275D4E2F90D0}" srcOrd="8" destOrd="0" parTransId="{AFFF4ABA-104D-4A62-9B6B-CED576581E7E}" sibTransId="{53F4235C-3967-4808-9793-FA3AC76EF21C}"/>
    <dgm:cxn modelId="{17BF372F-DC09-48A9-B846-4C56229D55AE}" type="presOf" srcId="{BFD8AF1C-970F-4B02-82ED-ADA5ADF39969}" destId="{F7452ED2-5DAA-4ADC-8813-3B8347BCD038}" srcOrd="0" destOrd="0" presId="urn:microsoft.com/office/officeart/2009/3/layout/StepUpProcess"/>
    <dgm:cxn modelId="{2DD67E5D-BFC2-44D0-820E-A413D609F48E}" type="presOf" srcId="{225DC186-8542-4D20-8B0F-B05B34327DB5}" destId="{AC51FD32-0B98-4E32-9A50-08AA76815A6F}" srcOrd="0" destOrd="0" presId="urn:microsoft.com/office/officeart/2009/3/layout/StepUpProcess"/>
    <dgm:cxn modelId="{6075E45E-5930-4B41-A29B-AE22EEFB8F87}" type="presOf" srcId="{97552BD8-92D8-416D-9A3F-6E9010FD1228}" destId="{A6419D1A-4C85-4E07-9765-6838BEAEA4A8}" srcOrd="0" destOrd="0" presId="urn:microsoft.com/office/officeart/2009/3/layout/StepUpProcess"/>
    <dgm:cxn modelId="{47556065-FC13-4831-A7D6-09AC2B3485B2}" srcId="{0623B49A-4BEA-4806-B5DF-FD3F05818557}" destId="{97552BD8-92D8-416D-9A3F-6E9010FD1228}" srcOrd="6" destOrd="0" parTransId="{9507BD5E-AE9F-463C-B773-B4DCE6DC5ABE}" sibTransId="{07A24391-D0F3-4666-89D0-749A1FEC7934}"/>
    <dgm:cxn modelId="{83D22B47-0938-4FF5-B82B-3EC95F8E63EC}" srcId="{0623B49A-4BEA-4806-B5DF-FD3F05818557}" destId="{DF4F9296-0282-43B4-9ECD-57314A8FC8A7}" srcOrd="7" destOrd="0" parTransId="{DF7B4D71-B225-4490-9421-B9ADB90E22BB}" sibTransId="{A5738935-85B8-4EE9-965F-4D40FE14BBFC}"/>
    <dgm:cxn modelId="{F018BA67-46A6-40C2-9D05-1F34958DC745}" srcId="{0623B49A-4BEA-4806-B5DF-FD3F05818557}" destId="{BFD8AF1C-970F-4B02-82ED-ADA5ADF39969}" srcOrd="9" destOrd="0" parTransId="{0B6D19E2-F46D-49F7-95CB-999682FFB4BB}" sibTransId="{3FEB8C10-57F0-4608-BC1C-0C795BB60026}"/>
    <dgm:cxn modelId="{2B51A46A-561D-4AB8-9CB4-57BF4E6755B5}" srcId="{0623B49A-4BEA-4806-B5DF-FD3F05818557}" destId="{49562AE3-D56D-40EA-A1DC-2032009BFCD2}" srcOrd="1" destOrd="0" parTransId="{71CAED63-C080-4885-BF8C-53C78BEA6669}" sibTransId="{99DAFC80-FE53-41C3-BE75-4D4012919CC4}"/>
    <dgm:cxn modelId="{275B306E-A6CB-47E9-A99A-2840D803FBB4}" type="presOf" srcId="{AE3C7C4D-3E03-4E25-BAAC-EABBB1D3210D}" destId="{D2A6E7D1-9518-4D8A-8CAA-5D1F468032C7}" srcOrd="0" destOrd="0" presId="urn:microsoft.com/office/officeart/2009/3/layout/StepUpProcess"/>
    <dgm:cxn modelId="{C46DFA52-5372-458F-B216-FD84DB71D475}" srcId="{0623B49A-4BEA-4806-B5DF-FD3F05818557}" destId="{64F24879-2BC1-48B4-83A8-E421F30A80C8}" srcOrd="3" destOrd="0" parTransId="{96433CE6-22B1-41E2-8CCF-C9A669E4F8E8}" sibTransId="{B7BCBF17-9EE0-4775-9464-EF75715AA238}"/>
    <dgm:cxn modelId="{CB6C6475-2A7F-423A-A1CA-7A44901A5491}" type="presOf" srcId="{49562AE3-D56D-40EA-A1DC-2032009BFCD2}" destId="{0F5B3D7A-478E-42B8-8984-9EE4EFE038DC}" srcOrd="0" destOrd="0" presId="urn:microsoft.com/office/officeart/2009/3/layout/StepUpProcess"/>
    <dgm:cxn modelId="{1658317D-B363-41E0-9648-A3E1C7201D89}" type="presOf" srcId="{64F24879-2BC1-48B4-83A8-E421F30A80C8}" destId="{71406CD4-6C97-4404-B6BA-5E21F048FD51}" srcOrd="0" destOrd="0" presId="urn:microsoft.com/office/officeart/2009/3/layout/StepUpProcess"/>
    <dgm:cxn modelId="{ED4D718A-7690-4964-B4D3-590A21A42E30}" type="presOf" srcId="{DF4F9296-0282-43B4-9ECD-57314A8FC8A7}" destId="{C870ABF1-04EA-48C3-8319-B54C7EBB8345}" srcOrd="0" destOrd="0" presId="urn:microsoft.com/office/officeart/2009/3/layout/StepUpProcess"/>
    <dgm:cxn modelId="{B09D65C8-25BD-42FC-941C-D5B512202C92}" srcId="{0623B49A-4BEA-4806-B5DF-FD3F05818557}" destId="{AE3C7C4D-3E03-4E25-BAAC-EABBB1D3210D}" srcOrd="2" destOrd="0" parTransId="{D1C229EF-E537-4F24-B58E-D8642A47FD84}" sibTransId="{E562EF84-C2AF-4BDE-8B33-FFA388442277}"/>
    <dgm:cxn modelId="{E130B6C8-27B8-47C4-82B3-D97390DDACEC}" type="presOf" srcId="{886BF19A-490E-4AE9-8B81-2114246FA824}" destId="{DF4A2E81-8F67-4959-B93D-2CEBB327A0DF}" srcOrd="0" destOrd="0" presId="urn:microsoft.com/office/officeart/2009/3/layout/StepUpProcess"/>
    <dgm:cxn modelId="{115CF8C8-AFD9-43B9-AA8A-67715E61EEE1}" type="presOf" srcId="{0623B49A-4BEA-4806-B5DF-FD3F05818557}" destId="{7DA81B8A-B62B-4A51-977B-9A52DE54EBFE}" srcOrd="0" destOrd="0" presId="urn:microsoft.com/office/officeart/2009/3/layout/StepUpProcess"/>
    <dgm:cxn modelId="{DA2074FE-F307-49A3-8568-427F0C0C0977}" type="presOf" srcId="{97BEEFBB-3527-43A5-B8E3-509E77758131}" destId="{2C0EF09D-8F5B-4033-8831-CADC0039BC66}" srcOrd="0" destOrd="0" presId="urn:microsoft.com/office/officeart/2009/3/layout/StepUpProcess"/>
    <dgm:cxn modelId="{8383E7FF-8120-4D9E-AD78-F4781626C1E4}" srcId="{0623B49A-4BEA-4806-B5DF-FD3F05818557}" destId="{886BF19A-490E-4AE9-8B81-2114246FA824}" srcOrd="0" destOrd="0" parTransId="{C477C0ED-61AB-41E5-80FF-3C2BA8BC53A1}" sibTransId="{922117AE-A955-4F0D-852B-634ADCC661F2}"/>
    <dgm:cxn modelId="{E91BE730-0471-4D9C-9E5B-14719948912D}" type="presParOf" srcId="{7DA81B8A-B62B-4A51-977B-9A52DE54EBFE}" destId="{CB300D60-0741-498C-A923-EBB34A866CC7}" srcOrd="0" destOrd="0" presId="urn:microsoft.com/office/officeart/2009/3/layout/StepUpProcess"/>
    <dgm:cxn modelId="{B6F7EC28-5BE9-483B-A45C-063313489566}" type="presParOf" srcId="{CB300D60-0741-498C-A923-EBB34A866CC7}" destId="{C4625C22-D81A-419F-9613-BFBAE512B59B}" srcOrd="0" destOrd="0" presId="urn:microsoft.com/office/officeart/2009/3/layout/StepUpProcess"/>
    <dgm:cxn modelId="{180E9872-F11F-49CF-A2B3-285A07E9B7CA}" type="presParOf" srcId="{CB300D60-0741-498C-A923-EBB34A866CC7}" destId="{DF4A2E81-8F67-4959-B93D-2CEBB327A0DF}" srcOrd="1" destOrd="0" presId="urn:microsoft.com/office/officeart/2009/3/layout/StepUpProcess"/>
    <dgm:cxn modelId="{E3258EDD-0D19-4F8C-9946-C786CE40470C}" type="presParOf" srcId="{CB300D60-0741-498C-A923-EBB34A866CC7}" destId="{0FEDBFAA-20FD-4EFD-81BA-D333F5C7C6CE}" srcOrd="2" destOrd="0" presId="urn:microsoft.com/office/officeart/2009/3/layout/StepUpProcess"/>
    <dgm:cxn modelId="{207A230B-1B87-4AAF-B737-4F327347FDFE}" type="presParOf" srcId="{7DA81B8A-B62B-4A51-977B-9A52DE54EBFE}" destId="{36913B78-61BC-4195-92D2-0CBB7FB389CF}" srcOrd="1" destOrd="0" presId="urn:microsoft.com/office/officeart/2009/3/layout/StepUpProcess"/>
    <dgm:cxn modelId="{27B44E19-B964-42F7-BE75-D1D0E253866C}" type="presParOf" srcId="{36913B78-61BC-4195-92D2-0CBB7FB389CF}" destId="{16B41999-F90D-4B0C-8126-B13CAC349CB8}" srcOrd="0" destOrd="0" presId="urn:microsoft.com/office/officeart/2009/3/layout/StepUpProcess"/>
    <dgm:cxn modelId="{1EEA4814-F5A4-40DC-9ABB-0675D75FD210}" type="presParOf" srcId="{7DA81B8A-B62B-4A51-977B-9A52DE54EBFE}" destId="{7675A916-C173-432D-97BA-C1B903CE11AE}" srcOrd="2" destOrd="0" presId="urn:microsoft.com/office/officeart/2009/3/layout/StepUpProcess"/>
    <dgm:cxn modelId="{2EEB38E6-E6DC-4B04-BBD3-614BF7855653}" type="presParOf" srcId="{7675A916-C173-432D-97BA-C1B903CE11AE}" destId="{93A6179C-1932-4B81-84FA-F82BDB654634}" srcOrd="0" destOrd="0" presId="urn:microsoft.com/office/officeart/2009/3/layout/StepUpProcess"/>
    <dgm:cxn modelId="{AE239B56-3350-4D96-805D-CFAB593A6872}" type="presParOf" srcId="{7675A916-C173-432D-97BA-C1B903CE11AE}" destId="{0F5B3D7A-478E-42B8-8984-9EE4EFE038DC}" srcOrd="1" destOrd="0" presId="urn:microsoft.com/office/officeart/2009/3/layout/StepUpProcess"/>
    <dgm:cxn modelId="{BCF7566D-2452-4565-A075-18460A31B289}" type="presParOf" srcId="{7675A916-C173-432D-97BA-C1B903CE11AE}" destId="{29E1DAC1-EBE1-41D0-8935-5853DD0E91AD}" srcOrd="2" destOrd="0" presId="urn:microsoft.com/office/officeart/2009/3/layout/StepUpProcess"/>
    <dgm:cxn modelId="{26925F30-1F0B-482E-B978-0BE2463D2FD3}" type="presParOf" srcId="{7DA81B8A-B62B-4A51-977B-9A52DE54EBFE}" destId="{771C048A-627E-44E1-AE1D-FC1159A00B51}" srcOrd="3" destOrd="0" presId="urn:microsoft.com/office/officeart/2009/3/layout/StepUpProcess"/>
    <dgm:cxn modelId="{47771F27-BF9F-4B04-9E1F-84D4BE5238A4}" type="presParOf" srcId="{771C048A-627E-44E1-AE1D-FC1159A00B51}" destId="{E56F5614-AD4E-4549-80F0-44CEAA2C81A4}" srcOrd="0" destOrd="0" presId="urn:microsoft.com/office/officeart/2009/3/layout/StepUpProcess"/>
    <dgm:cxn modelId="{9B960262-338B-45FC-941F-E8B68587CBCB}" type="presParOf" srcId="{7DA81B8A-B62B-4A51-977B-9A52DE54EBFE}" destId="{24EAAD07-9413-4213-86A1-F662B9C8D9D7}" srcOrd="4" destOrd="0" presId="urn:microsoft.com/office/officeart/2009/3/layout/StepUpProcess"/>
    <dgm:cxn modelId="{01E104EF-4488-4618-AE4E-BEFE4F626417}" type="presParOf" srcId="{24EAAD07-9413-4213-86A1-F662B9C8D9D7}" destId="{EF952AE8-69C9-46D9-B315-AC473CEB228C}" srcOrd="0" destOrd="0" presId="urn:microsoft.com/office/officeart/2009/3/layout/StepUpProcess"/>
    <dgm:cxn modelId="{F62CC69E-C2E2-4D61-AF14-8B76C01CC927}" type="presParOf" srcId="{24EAAD07-9413-4213-86A1-F662B9C8D9D7}" destId="{D2A6E7D1-9518-4D8A-8CAA-5D1F468032C7}" srcOrd="1" destOrd="0" presId="urn:microsoft.com/office/officeart/2009/3/layout/StepUpProcess"/>
    <dgm:cxn modelId="{015AB374-4716-4DF0-ADDE-53F3B36E81FE}" type="presParOf" srcId="{24EAAD07-9413-4213-86A1-F662B9C8D9D7}" destId="{F149D7FD-BA2C-4738-92DF-81DB60B4410A}" srcOrd="2" destOrd="0" presId="urn:microsoft.com/office/officeart/2009/3/layout/StepUpProcess"/>
    <dgm:cxn modelId="{51FDD419-48F6-40E3-B16D-C79E3DE7A86E}" type="presParOf" srcId="{7DA81B8A-B62B-4A51-977B-9A52DE54EBFE}" destId="{BCD711C1-4443-4A09-BB80-8C7FE131B255}" srcOrd="5" destOrd="0" presId="urn:microsoft.com/office/officeart/2009/3/layout/StepUpProcess"/>
    <dgm:cxn modelId="{CE206F61-D2CF-46B6-90EF-4C128435E50D}" type="presParOf" srcId="{BCD711C1-4443-4A09-BB80-8C7FE131B255}" destId="{0AD771C4-5714-4F13-9103-BB0574AC101A}" srcOrd="0" destOrd="0" presId="urn:microsoft.com/office/officeart/2009/3/layout/StepUpProcess"/>
    <dgm:cxn modelId="{227A3063-5C6A-4F3C-8C55-6A9A49455957}" type="presParOf" srcId="{7DA81B8A-B62B-4A51-977B-9A52DE54EBFE}" destId="{C21A2687-1004-48EE-81CB-A94D4FFCC185}" srcOrd="6" destOrd="0" presId="urn:microsoft.com/office/officeart/2009/3/layout/StepUpProcess"/>
    <dgm:cxn modelId="{5065BF00-64E3-49AF-8946-BD9DDFCDA448}" type="presParOf" srcId="{C21A2687-1004-48EE-81CB-A94D4FFCC185}" destId="{B312CAA0-F28C-4072-A443-4EF8735BCB16}" srcOrd="0" destOrd="0" presId="urn:microsoft.com/office/officeart/2009/3/layout/StepUpProcess"/>
    <dgm:cxn modelId="{FCDFC3AD-4126-4485-98C9-44E0688C4BD7}" type="presParOf" srcId="{C21A2687-1004-48EE-81CB-A94D4FFCC185}" destId="{71406CD4-6C97-4404-B6BA-5E21F048FD51}" srcOrd="1" destOrd="0" presId="urn:microsoft.com/office/officeart/2009/3/layout/StepUpProcess"/>
    <dgm:cxn modelId="{62C4DE73-A590-4454-80F1-D4CC2316E681}" type="presParOf" srcId="{C21A2687-1004-48EE-81CB-A94D4FFCC185}" destId="{DEADF8E3-CEFC-4D93-8A8C-3CE0772D6F6C}" srcOrd="2" destOrd="0" presId="urn:microsoft.com/office/officeart/2009/3/layout/StepUpProcess"/>
    <dgm:cxn modelId="{9DEA8418-3B3E-4B00-8514-E309B2179DBE}" type="presParOf" srcId="{7DA81B8A-B62B-4A51-977B-9A52DE54EBFE}" destId="{07924E8C-6721-4F01-B127-8B0A9C4A05E0}" srcOrd="7" destOrd="0" presId="urn:microsoft.com/office/officeart/2009/3/layout/StepUpProcess"/>
    <dgm:cxn modelId="{EA5EE20E-1F06-43CF-AC4C-5E1EFA8D421A}" type="presParOf" srcId="{07924E8C-6721-4F01-B127-8B0A9C4A05E0}" destId="{EFC52B77-8CDD-453E-BB4C-B8545B8BC907}" srcOrd="0" destOrd="0" presId="urn:microsoft.com/office/officeart/2009/3/layout/StepUpProcess"/>
    <dgm:cxn modelId="{FF38A328-BB4D-42A1-A9BD-DF5A43C52DBE}" type="presParOf" srcId="{7DA81B8A-B62B-4A51-977B-9A52DE54EBFE}" destId="{0E89D3E0-A41F-4766-873F-966B54760671}" srcOrd="8" destOrd="0" presId="urn:microsoft.com/office/officeart/2009/3/layout/StepUpProcess"/>
    <dgm:cxn modelId="{614B0E39-A3BB-42A6-8B0D-447C47311678}" type="presParOf" srcId="{0E89D3E0-A41F-4766-873F-966B54760671}" destId="{B7410BA8-C006-4128-AA92-8589DF7CC447}" srcOrd="0" destOrd="0" presId="urn:microsoft.com/office/officeart/2009/3/layout/StepUpProcess"/>
    <dgm:cxn modelId="{0AD5FDF2-9BBF-4F0B-943B-C8D883F75F55}" type="presParOf" srcId="{0E89D3E0-A41F-4766-873F-966B54760671}" destId="{2C0EF09D-8F5B-4033-8831-CADC0039BC66}" srcOrd="1" destOrd="0" presId="urn:microsoft.com/office/officeart/2009/3/layout/StepUpProcess"/>
    <dgm:cxn modelId="{23907388-B4F3-4FED-A4FD-DB27579104BA}" type="presParOf" srcId="{0E89D3E0-A41F-4766-873F-966B54760671}" destId="{F725DD43-9CC5-40EC-A2D9-A7481CC66CD7}" srcOrd="2" destOrd="0" presId="urn:microsoft.com/office/officeart/2009/3/layout/StepUpProcess"/>
    <dgm:cxn modelId="{D658D595-0740-4D80-AA5E-2D09F8FAF07D}" type="presParOf" srcId="{7DA81B8A-B62B-4A51-977B-9A52DE54EBFE}" destId="{3A216797-C781-4A87-9D62-30A606B8F16C}" srcOrd="9" destOrd="0" presId="urn:microsoft.com/office/officeart/2009/3/layout/StepUpProcess"/>
    <dgm:cxn modelId="{44C13EE2-F1E1-4127-923C-87FB32B4643E}" type="presParOf" srcId="{3A216797-C781-4A87-9D62-30A606B8F16C}" destId="{6166405E-FD3C-47B4-9DB8-D68E6721C87A}" srcOrd="0" destOrd="0" presId="urn:microsoft.com/office/officeart/2009/3/layout/StepUpProcess"/>
    <dgm:cxn modelId="{60D398AC-CF1D-42CC-8B09-3707F38D40AA}" type="presParOf" srcId="{7DA81B8A-B62B-4A51-977B-9A52DE54EBFE}" destId="{F2263CDE-E381-4DF7-93D8-4D901B906B80}" srcOrd="10" destOrd="0" presId="urn:microsoft.com/office/officeart/2009/3/layout/StepUpProcess"/>
    <dgm:cxn modelId="{4F33D5EA-6201-4D1A-880A-460BF357FB05}" type="presParOf" srcId="{F2263CDE-E381-4DF7-93D8-4D901B906B80}" destId="{0E53CE91-D6E0-4C3A-92AA-1E76BE916855}" srcOrd="0" destOrd="0" presId="urn:microsoft.com/office/officeart/2009/3/layout/StepUpProcess"/>
    <dgm:cxn modelId="{D583192A-9401-43D1-8EA1-CD89D92135D3}" type="presParOf" srcId="{F2263CDE-E381-4DF7-93D8-4D901B906B80}" destId="{AC51FD32-0B98-4E32-9A50-08AA76815A6F}" srcOrd="1" destOrd="0" presId="urn:microsoft.com/office/officeart/2009/3/layout/StepUpProcess"/>
    <dgm:cxn modelId="{7D4258FA-D1C9-46B7-820D-0D58EB7E9BC2}" type="presParOf" srcId="{F2263CDE-E381-4DF7-93D8-4D901B906B80}" destId="{31E4F275-FDD2-4EF9-B25B-90CA047E035F}" srcOrd="2" destOrd="0" presId="urn:microsoft.com/office/officeart/2009/3/layout/StepUpProcess"/>
    <dgm:cxn modelId="{FC6752F8-22D5-454F-8E75-6BEBF7783571}" type="presParOf" srcId="{7DA81B8A-B62B-4A51-977B-9A52DE54EBFE}" destId="{F26EECFB-214E-40E6-ADC7-DB4C5864F0D1}" srcOrd="11" destOrd="0" presId="urn:microsoft.com/office/officeart/2009/3/layout/StepUpProcess"/>
    <dgm:cxn modelId="{52CE6D3E-F057-48D3-A2C4-25A68A6A924E}" type="presParOf" srcId="{F26EECFB-214E-40E6-ADC7-DB4C5864F0D1}" destId="{27F8DC15-F474-44E6-913E-A8A222813D09}" srcOrd="0" destOrd="0" presId="urn:microsoft.com/office/officeart/2009/3/layout/StepUpProcess"/>
    <dgm:cxn modelId="{5AF93EC0-AE37-47E2-AF0D-F7B3D7BDAA64}" type="presParOf" srcId="{7DA81B8A-B62B-4A51-977B-9A52DE54EBFE}" destId="{EF2D0C55-470D-465F-9E66-637B63FAFDB0}" srcOrd="12" destOrd="0" presId="urn:microsoft.com/office/officeart/2009/3/layout/StepUpProcess"/>
    <dgm:cxn modelId="{F5308D16-6A8F-4484-8C10-05E6067FE03A}" type="presParOf" srcId="{EF2D0C55-470D-465F-9E66-637B63FAFDB0}" destId="{DC74820E-BE11-4BB6-B887-570C0E0F6587}" srcOrd="0" destOrd="0" presId="urn:microsoft.com/office/officeart/2009/3/layout/StepUpProcess"/>
    <dgm:cxn modelId="{7FE31B14-F41C-4F9D-AF13-953C6EA22A48}" type="presParOf" srcId="{EF2D0C55-470D-465F-9E66-637B63FAFDB0}" destId="{A6419D1A-4C85-4E07-9765-6838BEAEA4A8}" srcOrd="1" destOrd="0" presId="urn:microsoft.com/office/officeart/2009/3/layout/StepUpProcess"/>
    <dgm:cxn modelId="{6449738F-5DDB-4BBD-900D-191A1D25EF0A}" type="presParOf" srcId="{EF2D0C55-470D-465F-9E66-637B63FAFDB0}" destId="{D9A38C47-C64F-45E7-AB5A-B85D28A61A9A}" srcOrd="2" destOrd="0" presId="urn:microsoft.com/office/officeart/2009/3/layout/StepUpProcess"/>
    <dgm:cxn modelId="{62C78E3C-CE3B-419E-8FD9-6FE0D483A278}" type="presParOf" srcId="{7DA81B8A-B62B-4A51-977B-9A52DE54EBFE}" destId="{4C1188A2-0CD5-4429-BF5A-42552191A77D}" srcOrd="13" destOrd="0" presId="urn:microsoft.com/office/officeart/2009/3/layout/StepUpProcess"/>
    <dgm:cxn modelId="{A13A6112-A905-43E0-8036-AAC8E3FF3E15}" type="presParOf" srcId="{4C1188A2-0CD5-4429-BF5A-42552191A77D}" destId="{C8D54577-3D81-4DE5-BCFA-55B522342CA1}" srcOrd="0" destOrd="0" presId="urn:microsoft.com/office/officeart/2009/3/layout/StepUpProcess"/>
    <dgm:cxn modelId="{D30AD25A-EFAE-43D2-81A5-6355D30C7989}" type="presParOf" srcId="{7DA81B8A-B62B-4A51-977B-9A52DE54EBFE}" destId="{0CCEF646-0BEF-4586-9E6E-B6A205FA8D4A}" srcOrd="14" destOrd="0" presId="urn:microsoft.com/office/officeart/2009/3/layout/StepUpProcess"/>
    <dgm:cxn modelId="{A80D4319-7F4F-454D-8CF4-9B80B7A1D556}" type="presParOf" srcId="{0CCEF646-0BEF-4586-9E6E-B6A205FA8D4A}" destId="{6594999E-E398-40A3-9A39-2EAD4283CB48}" srcOrd="0" destOrd="0" presId="urn:microsoft.com/office/officeart/2009/3/layout/StepUpProcess"/>
    <dgm:cxn modelId="{D92D9CA9-C9AD-4850-9401-C3ED8913902B}" type="presParOf" srcId="{0CCEF646-0BEF-4586-9E6E-B6A205FA8D4A}" destId="{C870ABF1-04EA-48C3-8319-B54C7EBB8345}" srcOrd="1" destOrd="0" presId="urn:microsoft.com/office/officeart/2009/3/layout/StepUpProcess"/>
    <dgm:cxn modelId="{D05971C1-27BE-45A1-81B4-FCC393054D61}" type="presParOf" srcId="{0CCEF646-0BEF-4586-9E6E-B6A205FA8D4A}" destId="{16645BA0-8A3C-4840-9068-AE662C28D8B9}" srcOrd="2" destOrd="0" presId="urn:microsoft.com/office/officeart/2009/3/layout/StepUpProcess"/>
    <dgm:cxn modelId="{67254407-951C-401F-86B3-2CF2F9E44550}" type="presParOf" srcId="{7DA81B8A-B62B-4A51-977B-9A52DE54EBFE}" destId="{1D6C07AF-9424-4FF3-8033-A550F2A45FE9}" srcOrd="15" destOrd="0" presId="urn:microsoft.com/office/officeart/2009/3/layout/StepUpProcess"/>
    <dgm:cxn modelId="{53A9E302-60E3-4BF8-AA00-7915953E21ED}" type="presParOf" srcId="{1D6C07AF-9424-4FF3-8033-A550F2A45FE9}" destId="{E6434B5E-3CB9-44E0-9BC1-6C4AAE4E71CE}" srcOrd="0" destOrd="0" presId="urn:microsoft.com/office/officeart/2009/3/layout/StepUpProcess"/>
    <dgm:cxn modelId="{6301D8B5-2875-4C54-A009-F1CF551EAB45}" type="presParOf" srcId="{7DA81B8A-B62B-4A51-977B-9A52DE54EBFE}" destId="{47EB1726-1DC3-48AC-965A-D1647F2F297D}" srcOrd="16" destOrd="0" presId="urn:microsoft.com/office/officeart/2009/3/layout/StepUpProcess"/>
    <dgm:cxn modelId="{66C073FC-19CD-4B4F-8717-AE69AC8862AE}" type="presParOf" srcId="{47EB1726-1DC3-48AC-965A-D1647F2F297D}" destId="{88EC4780-3413-4854-B84D-5FFB41609D8B}" srcOrd="0" destOrd="0" presId="urn:microsoft.com/office/officeart/2009/3/layout/StepUpProcess"/>
    <dgm:cxn modelId="{9B31E2D9-8AA6-4164-828B-B9E06AAC4088}" type="presParOf" srcId="{47EB1726-1DC3-48AC-965A-D1647F2F297D}" destId="{F9A6CFFE-55A9-4B00-A58B-936BA645BEF4}" srcOrd="1" destOrd="0" presId="urn:microsoft.com/office/officeart/2009/3/layout/StepUpProcess"/>
    <dgm:cxn modelId="{DAD41A19-940F-40F0-A8A3-EDCFFB75E6B3}" type="presParOf" srcId="{47EB1726-1DC3-48AC-965A-D1647F2F297D}" destId="{A43E1019-4E0B-4D4D-A8AC-01DFFBF5D923}" srcOrd="2" destOrd="0" presId="urn:microsoft.com/office/officeart/2009/3/layout/StepUpProcess"/>
    <dgm:cxn modelId="{2F7D6BA0-6999-493C-9A1C-400A840A80AD}" type="presParOf" srcId="{7DA81B8A-B62B-4A51-977B-9A52DE54EBFE}" destId="{6789626B-EF94-49EC-BD15-6D8E9E741DDA}" srcOrd="17" destOrd="0" presId="urn:microsoft.com/office/officeart/2009/3/layout/StepUpProcess"/>
    <dgm:cxn modelId="{5B73CAC6-7BAF-487D-8D68-C8C88F8520A1}" type="presParOf" srcId="{6789626B-EF94-49EC-BD15-6D8E9E741DDA}" destId="{CE2F4ED8-0917-40D9-AE03-B4AC73DCA4FE}" srcOrd="0" destOrd="0" presId="urn:microsoft.com/office/officeart/2009/3/layout/StepUpProcess"/>
    <dgm:cxn modelId="{0A432187-696C-43D9-8F9F-16C8432C886E}" type="presParOf" srcId="{7DA81B8A-B62B-4A51-977B-9A52DE54EBFE}" destId="{F0A7C5B9-DD79-4464-BA00-8C02EB1379FE}" srcOrd="18" destOrd="0" presId="urn:microsoft.com/office/officeart/2009/3/layout/StepUpProcess"/>
    <dgm:cxn modelId="{D66AA08C-55B2-4045-A5D5-CA1322579A96}" type="presParOf" srcId="{F0A7C5B9-DD79-4464-BA00-8C02EB1379FE}" destId="{5103701B-819B-442F-9E9B-EE9CB7A99AF5}" srcOrd="0" destOrd="0" presId="urn:microsoft.com/office/officeart/2009/3/layout/StepUpProcess"/>
    <dgm:cxn modelId="{5BD0FCEE-1525-42C9-91B9-E01C5F62009E}" type="presParOf" srcId="{F0A7C5B9-DD79-4464-BA00-8C02EB1379FE}" destId="{F7452ED2-5DAA-4ADC-8813-3B8347BCD038}"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63D16B-52F4-4EC8-92C4-50E757446AE0}"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E63A6BE-4184-474D-9C60-E9C6605DE6F6}">
      <dgm:prSet phldrT="[Text]"/>
      <dgm:spPr>
        <a:solidFill>
          <a:srgbClr val="D56E48"/>
        </a:solidFill>
      </dgm:spPr>
      <dgm:t>
        <a:bodyPr/>
        <a:lstStyle/>
        <a:p>
          <a:r>
            <a:rPr lang="en-US" dirty="0">
              <a:latin typeface="Montserrat" panose="00000500000000000000" pitchFamily="2" charset="0"/>
            </a:rPr>
            <a:t>Cybersecurity: Detecting intrusions, malware, and fraudulent activities.</a:t>
          </a:r>
        </a:p>
      </dgm:t>
    </dgm:pt>
    <dgm:pt modelId="{92196B51-FE6A-4346-ACD0-F13C12D81CCC}" type="parTrans" cxnId="{B91F567D-F07E-4D82-863D-D0B512EF36A2}">
      <dgm:prSet/>
      <dgm:spPr/>
      <dgm:t>
        <a:bodyPr/>
        <a:lstStyle/>
        <a:p>
          <a:endParaRPr lang="en-US"/>
        </a:p>
      </dgm:t>
    </dgm:pt>
    <dgm:pt modelId="{B4F9E15D-95FB-491B-BDFD-1D9F22242981}" type="sibTrans" cxnId="{B91F567D-F07E-4D82-863D-D0B512EF36A2}">
      <dgm:prSet/>
      <dgm:spPr/>
      <dgm:t>
        <a:bodyPr/>
        <a:lstStyle/>
        <a:p>
          <a:endParaRPr lang="en-US"/>
        </a:p>
      </dgm:t>
    </dgm:pt>
    <dgm:pt modelId="{EAABEE26-E7D0-4EFB-9285-37917A62DC01}">
      <dgm:prSet/>
      <dgm:spPr>
        <a:solidFill>
          <a:srgbClr val="0C1752"/>
        </a:solidFill>
      </dgm:spPr>
      <dgm:t>
        <a:bodyPr/>
        <a:lstStyle/>
        <a:p>
          <a:r>
            <a:rPr lang="en-US">
              <a:latin typeface="Montserrat" panose="00000500000000000000" pitchFamily="2" charset="0"/>
            </a:rPr>
            <a:t>Finance: Identifying credit card fraud and stock market anomalies.</a:t>
          </a:r>
        </a:p>
      </dgm:t>
    </dgm:pt>
    <dgm:pt modelId="{3FDDA297-37C0-4C9D-A483-6EB5AF8DCAFC}" type="parTrans" cxnId="{B9718F2D-BB72-46AF-8046-F4B987B5522A}">
      <dgm:prSet/>
      <dgm:spPr/>
      <dgm:t>
        <a:bodyPr/>
        <a:lstStyle/>
        <a:p>
          <a:endParaRPr lang="en-US"/>
        </a:p>
      </dgm:t>
    </dgm:pt>
    <dgm:pt modelId="{03A63BD3-F498-4069-9A11-ACED71A10B6C}" type="sibTrans" cxnId="{B9718F2D-BB72-46AF-8046-F4B987B5522A}">
      <dgm:prSet/>
      <dgm:spPr/>
      <dgm:t>
        <a:bodyPr/>
        <a:lstStyle/>
        <a:p>
          <a:endParaRPr lang="en-US"/>
        </a:p>
      </dgm:t>
    </dgm:pt>
    <dgm:pt modelId="{0F4B9967-9628-477C-8CEB-BC9475208259}">
      <dgm:prSet/>
      <dgm:spPr>
        <a:solidFill>
          <a:srgbClr val="D56E48"/>
        </a:solidFill>
        <a:ln>
          <a:solidFill>
            <a:srgbClr val="D56E48"/>
          </a:solidFill>
        </a:ln>
      </dgm:spPr>
      <dgm:t>
        <a:bodyPr/>
        <a:lstStyle/>
        <a:p>
          <a:r>
            <a:rPr lang="en-US" dirty="0">
              <a:latin typeface="Montserrat" panose="00000500000000000000" pitchFamily="2" charset="0"/>
            </a:rPr>
            <a:t>Healthcare: Spotting abnormalities in diagnostics and patient monitoring.</a:t>
          </a:r>
        </a:p>
      </dgm:t>
    </dgm:pt>
    <dgm:pt modelId="{2FB77DC0-BA88-4E3D-9BD1-41554CDF32D0}" type="parTrans" cxnId="{D03A0239-72D3-4C32-BFD7-299BA1BD0044}">
      <dgm:prSet/>
      <dgm:spPr/>
      <dgm:t>
        <a:bodyPr/>
        <a:lstStyle/>
        <a:p>
          <a:endParaRPr lang="en-US"/>
        </a:p>
      </dgm:t>
    </dgm:pt>
    <dgm:pt modelId="{7CA96AB6-F283-4363-AFE3-2127D70F55EE}" type="sibTrans" cxnId="{D03A0239-72D3-4C32-BFD7-299BA1BD0044}">
      <dgm:prSet/>
      <dgm:spPr/>
      <dgm:t>
        <a:bodyPr/>
        <a:lstStyle/>
        <a:p>
          <a:endParaRPr lang="en-US"/>
        </a:p>
      </dgm:t>
    </dgm:pt>
    <dgm:pt modelId="{DF34082D-7380-4E55-A0B6-A33E95A3DB51}">
      <dgm:prSet/>
      <dgm:spPr>
        <a:solidFill>
          <a:srgbClr val="11CCDD"/>
        </a:solidFill>
        <a:ln>
          <a:noFill/>
        </a:ln>
      </dgm:spPr>
      <dgm:t>
        <a:bodyPr/>
        <a:lstStyle/>
        <a:p>
          <a:r>
            <a:rPr lang="en-US">
              <a:latin typeface="Montserrat" panose="00000500000000000000" pitchFamily="2" charset="0"/>
            </a:rPr>
            <a:t>Manufacturing: Detecting faults and enabling predictive maintenance.</a:t>
          </a:r>
        </a:p>
      </dgm:t>
    </dgm:pt>
    <dgm:pt modelId="{49AC8FA7-D5C4-41C4-9CBA-0E0AA0729858}" type="parTrans" cxnId="{A4C70E25-65B6-4A4C-945D-E1ABA1DF6C8F}">
      <dgm:prSet/>
      <dgm:spPr/>
      <dgm:t>
        <a:bodyPr/>
        <a:lstStyle/>
        <a:p>
          <a:endParaRPr lang="en-US"/>
        </a:p>
      </dgm:t>
    </dgm:pt>
    <dgm:pt modelId="{EB6E717D-B856-4415-8593-2D601F14ACCD}" type="sibTrans" cxnId="{A4C70E25-65B6-4A4C-945D-E1ABA1DF6C8F}">
      <dgm:prSet/>
      <dgm:spPr/>
      <dgm:t>
        <a:bodyPr/>
        <a:lstStyle/>
        <a:p>
          <a:endParaRPr lang="en-US"/>
        </a:p>
      </dgm:t>
    </dgm:pt>
    <dgm:pt modelId="{6EEAC7BC-BDBE-4BB9-B6FD-ED9956228350}">
      <dgm:prSet/>
      <dgm:spPr>
        <a:solidFill>
          <a:schemeClr val="bg1">
            <a:lumMod val="65000"/>
          </a:schemeClr>
        </a:solidFill>
      </dgm:spPr>
      <dgm:t>
        <a:bodyPr/>
        <a:lstStyle/>
        <a:p>
          <a:r>
            <a:rPr lang="en-US" dirty="0">
              <a:latin typeface="Montserrat" panose="00000500000000000000" pitchFamily="2" charset="0"/>
            </a:rPr>
            <a:t>Retail: Analyzing customer behavior and identifying inventory irregularities.</a:t>
          </a:r>
        </a:p>
      </dgm:t>
    </dgm:pt>
    <dgm:pt modelId="{C31F8622-2D08-46B1-BD49-DB950A1E6AAF}" type="parTrans" cxnId="{E88CB2F0-AF1D-4A90-B116-E87A3956FEBF}">
      <dgm:prSet/>
      <dgm:spPr/>
      <dgm:t>
        <a:bodyPr/>
        <a:lstStyle/>
        <a:p>
          <a:endParaRPr lang="en-US"/>
        </a:p>
      </dgm:t>
    </dgm:pt>
    <dgm:pt modelId="{EFF6335D-12E7-42D8-9CBE-BED939A443B5}" type="sibTrans" cxnId="{E88CB2F0-AF1D-4A90-B116-E87A3956FEBF}">
      <dgm:prSet/>
      <dgm:spPr/>
      <dgm:t>
        <a:bodyPr/>
        <a:lstStyle/>
        <a:p>
          <a:endParaRPr lang="en-US"/>
        </a:p>
      </dgm:t>
    </dgm:pt>
    <dgm:pt modelId="{568C197C-34B4-4FF9-81AB-AACB647BA000}" type="pres">
      <dgm:prSet presAssocID="{2263D16B-52F4-4EC8-92C4-50E757446AE0}" presName="diagram" presStyleCnt="0">
        <dgm:presLayoutVars>
          <dgm:dir/>
          <dgm:resizeHandles val="exact"/>
        </dgm:presLayoutVars>
      </dgm:prSet>
      <dgm:spPr/>
    </dgm:pt>
    <dgm:pt modelId="{0EF1C15B-214A-4AC5-BC14-E26FBAAD11BD}" type="pres">
      <dgm:prSet presAssocID="{2E63A6BE-4184-474D-9C60-E9C6605DE6F6}" presName="node" presStyleLbl="node1" presStyleIdx="0" presStyleCnt="5">
        <dgm:presLayoutVars>
          <dgm:bulletEnabled val="1"/>
        </dgm:presLayoutVars>
      </dgm:prSet>
      <dgm:spPr/>
    </dgm:pt>
    <dgm:pt modelId="{B654A64F-D699-4009-A416-AA25880086FA}" type="pres">
      <dgm:prSet presAssocID="{B4F9E15D-95FB-491B-BDFD-1D9F22242981}" presName="sibTrans" presStyleCnt="0"/>
      <dgm:spPr/>
    </dgm:pt>
    <dgm:pt modelId="{81379901-F054-4357-A6E6-80358B704A00}" type="pres">
      <dgm:prSet presAssocID="{EAABEE26-E7D0-4EFB-9285-37917A62DC01}" presName="node" presStyleLbl="node1" presStyleIdx="1" presStyleCnt="5">
        <dgm:presLayoutVars>
          <dgm:bulletEnabled val="1"/>
        </dgm:presLayoutVars>
      </dgm:prSet>
      <dgm:spPr/>
    </dgm:pt>
    <dgm:pt modelId="{D5C60779-7751-442F-9F57-54B69B9622D2}" type="pres">
      <dgm:prSet presAssocID="{03A63BD3-F498-4069-9A11-ACED71A10B6C}" presName="sibTrans" presStyleCnt="0"/>
      <dgm:spPr/>
    </dgm:pt>
    <dgm:pt modelId="{6E7C8482-26F0-4015-9205-D294283FF5FE}" type="pres">
      <dgm:prSet presAssocID="{0F4B9967-9628-477C-8CEB-BC9475208259}" presName="node" presStyleLbl="node1" presStyleIdx="2" presStyleCnt="5">
        <dgm:presLayoutVars>
          <dgm:bulletEnabled val="1"/>
        </dgm:presLayoutVars>
      </dgm:prSet>
      <dgm:spPr/>
    </dgm:pt>
    <dgm:pt modelId="{ECBCA114-2001-4AD8-B678-6DFA07322E0A}" type="pres">
      <dgm:prSet presAssocID="{7CA96AB6-F283-4363-AFE3-2127D70F55EE}" presName="sibTrans" presStyleCnt="0"/>
      <dgm:spPr/>
    </dgm:pt>
    <dgm:pt modelId="{5DED9A3D-32A5-463F-8589-2DC516B81046}" type="pres">
      <dgm:prSet presAssocID="{DF34082D-7380-4E55-A0B6-A33E95A3DB51}" presName="node" presStyleLbl="node1" presStyleIdx="3" presStyleCnt="5">
        <dgm:presLayoutVars>
          <dgm:bulletEnabled val="1"/>
        </dgm:presLayoutVars>
      </dgm:prSet>
      <dgm:spPr/>
    </dgm:pt>
    <dgm:pt modelId="{13992E07-37D8-4CB7-ADA1-588C3F28F4E7}" type="pres">
      <dgm:prSet presAssocID="{EB6E717D-B856-4415-8593-2D601F14ACCD}" presName="sibTrans" presStyleCnt="0"/>
      <dgm:spPr/>
    </dgm:pt>
    <dgm:pt modelId="{74AE8E7C-DB83-4DE7-8497-C2554D5BC94F}" type="pres">
      <dgm:prSet presAssocID="{6EEAC7BC-BDBE-4BB9-B6FD-ED9956228350}" presName="node" presStyleLbl="node1" presStyleIdx="4" presStyleCnt="5">
        <dgm:presLayoutVars>
          <dgm:bulletEnabled val="1"/>
        </dgm:presLayoutVars>
      </dgm:prSet>
      <dgm:spPr/>
    </dgm:pt>
  </dgm:ptLst>
  <dgm:cxnLst>
    <dgm:cxn modelId="{A5642D00-7D9D-4B26-9FF1-55CDD62AFA6F}" type="presOf" srcId="{2263D16B-52F4-4EC8-92C4-50E757446AE0}" destId="{568C197C-34B4-4FF9-81AB-AACB647BA000}" srcOrd="0" destOrd="0" presId="urn:microsoft.com/office/officeart/2005/8/layout/default"/>
    <dgm:cxn modelId="{D9F86C17-35F3-4A30-81E3-881E5A3691BD}" type="presOf" srcId="{EAABEE26-E7D0-4EFB-9285-37917A62DC01}" destId="{81379901-F054-4357-A6E6-80358B704A00}" srcOrd="0" destOrd="0" presId="urn:microsoft.com/office/officeart/2005/8/layout/default"/>
    <dgm:cxn modelId="{6CFA0922-B55C-45DC-AAC8-40B923304DE5}" type="presOf" srcId="{DF34082D-7380-4E55-A0B6-A33E95A3DB51}" destId="{5DED9A3D-32A5-463F-8589-2DC516B81046}" srcOrd="0" destOrd="0" presId="urn:microsoft.com/office/officeart/2005/8/layout/default"/>
    <dgm:cxn modelId="{A4C70E25-65B6-4A4C-945D-E1ABA1DF6C8F}" srcId="{2263D16B-52F4-4EC8-92C4-50E757446AE0}" destId="{DF34082D-7380-4E55-A0B6-A33E95A3DB51}" srcOrd="3" destOrd="0" parTransId="{49AC8FA7-D5C4-41C4-9CBA-0E0AA0729858}" sibTransId="{EB6E717D-B856-4415-8593-2D601F14ACCD}"/>
    <dgm:cxn modelId="{5C071A2B-0A86-47C4-9AB7-E51BEF20828A}" type="presOf" srcId="{6EEAC7BC-BDBE-4BB9-B6FD-ED9956228350}" destId="{74AE8E7C-DB83-4DE7-8497-C2554D5BC94F}" srcOrd="0" destOrd="0" presId="urn:microsoft.com/office/officeart/2005/8/layout/default"/>
    <dgm:cxn modelId="{B9718F2D-BB72-46AF-8046-F4B987B5522A}" srcId="{2263D16B-52F4-4EC8-92C4-50E757446AE0}" destId="{EAABEE26-E7D0-4EFB-9285-37917A62DC01}" srcOrd="1" destOrd="0" parTransId="{3FDDA297-37C0-4C9D-A483-6EB5AF8DCAFC}" sibTransId="{03A63BD3-F498-4069-9A11-ACED71A10B6C}"/>
    <dgm:cxn modelId="{CF151F38-B3BE-4D37-8234-F39E7AD558F4}" type="presOf" srcId="{2E63A6BE-4184-474D-9C60-E9C6605DE6F6}" destId="{0EF1C15B-214A-4AC5-BC14-E26FBAAD11BD}" srcOrd="0" destOrd="0" presId="urn:microsoft.com/office/officeart/2005/8/layout/default"/>
    <dgm:cxn modelId="{D03A0239-72D3-4C32-BFD7-299BA1BD0044}" srcId="{2263D16B-52F4-4EC8-92C4-50E757446AE0}" destId="{0F4B9967-9628-477C-8CEB-BC9475208259}" srcOrd="2" destOrd="0" parTransId="{2FB77DC0-BA88-4E3D-9BD1-41554CDF32D0}" sibTransId="{7CA96AB6-F283-4363-AFE3-2127D70F55EE}"/>
    <dgm:cxn modelId="{065B996C-2FEF-4D9B-83A9-D4E14F5D30BB}" type="presOf" srcId="{0F4B9967-9628-477C-8CEB-BC9475208259}" destId="{6E7C8482-26F0-4015-9205-D294283FF5FE}" srcOrd="0" destOrd="0" presId="urn:microsoft.com/office/officeart/2005/8/layout/default"/>
    <dgm:cxn modelId="{B91F567D-F07E-4D82-863D-D0B512EF36A2}" srcId="{2263D16B-52F4-4EC8-92C4-50E757446AE0}" destId="{2E63A6BE-4184-474D-9C60-E9C6605DE6F6}" srcOrd="0" destOrd="0" parTransId="{92196B51-FE6A-4346-ACD0-F13C12D81CCC}" sibTransId="{B4F9E15D-95FB-491B-BDFD-1D9F22242981}"/>
    <dgm:cxn modelId="{E88CB2F0-AF1D-4A90-B116-E87A3956FEBF}" srcId="{2263D16B-52F4-4EC8-92C4-50E757446AE0}" destId="{6EEAC7BC-BDBE-4BB9-B6FD-ED9956228350}" srcOrd="4" destOrd="0" parTransId="{C31F8622-2D08-46B1-BD49-DB950A1E6AAF}" sibTransId="{EFF6335D-12E7-42D8-9CBE-BED939A443B5}"/>
    <dgm:cxn modelId="{D1FBD81E-A30B-4B69-B477-E25C95075A6A}" type="presParOf" srcId="{568C197C-34B4-4FF9-81AB-AACB647BA000}" destId="{0EF1C15B-214A-4AC5-BC14-E26FBAAD11BD}" srcOrd="0" destOrd="0" presId="urn:microsoft.com/office/officeart/2005/8/layout/default"/>
    <dgm:cxn modelId="{63FA7ADC-E2D1-4179-815D-B22F7F2A7519}" type="presParOf" srcId="{568C197C-34B4-4FF9-81AB-AACB647BA000}" destId="{B654A64F-D699-4009-A416-AA25880086FA}" srcOrd="1" destOrd="0" presId="urn:microsoft.com/office/officeart/2005/8/layout/default"/>
    <dgm:cxn modelId="{43D1D15E-247E-4818-8D81-8C4B983AE538}" type="presParOf" srcId="{568C197C-34B4-4FF9-81AB-AACB647BA000}" destId="{81379901-F054-4357-A6E6-80358B704A00}" srcOrd="2" destOrd="0" presId="urn:microsoft.com/office/officeart/2005/8/layout/default"/>
    <dgm:cxn modelId="{3A24B72B-0D04-48BB-B4E7-78F680C95A98}" type="presParOf" srcId="{568C197C-34B4-4FF9-81AB-AACB647BA000}" destId="{D5C60779-7751-442F-9F57-54B69B9622D2}" srcOrd="3" destOrd="0" presId="urn:microsoft.com/office/officeart/2005/8/layout/default"/>
    <dgm:cxn modelId="{5879A9D7-DB56-4246-BEF8-75FCFEA1B611}" type="presParOf" srcId="{568C197C-34B4-4FF9-81AB-AACB647BA000}" destId="{6E7C8482-26F0-4015-9205-D294283FF5FE}" srcOrd="4" destOrd="0" presId="urn:microsoft.com/office/officeart/2005/8/layout/default"/>
    <dgm:cxn modelId="{125BC636-1ED5-465E-9B99-43EB823FCE81}" type="presParOf" srcId="{568C197C-34B4-4FF9-81AB-AACB647BA000}" destId="{ECBCA114-2001-4AD8-B678-6DFA07322E0A}" srcOrd="5" destOrd="0" presId="urn:microsoft.com/office/officeart/2005/8/layout/default"/>
    <dgm:cxn modelId="{88AECBA9-7607-43E0-ADFC-BD74F9D2F721}" type="presParOf" srcId="{568C197C-34B4-4FF9-81AB-AACB647BA000}" destId="{5DED9A3D-32A5-463F-8589-2DC516B81046}" srcOrd="6" destOrd="0" presId="urn:microsoft.com/office/officeart/2005/8/layout/default"/>
    <dgm:cxn modelId="{040BCD2B-EEFE-4804-AF54-E06BC20B1DDC}" type="presParOf" srcId="{568C197C-34B4-4FF9-81AB-AACB647BA000}" destId="{13992E07-37D8-4CB7-ADA1-588C3F28F4E7}" srcOrd="7" destOrd="0" presId="urn:microsoft.com/office/officeart/2005/8/layout/default"/>
    <dgm:cxn modelId="{051764C2-A12D-47BC-A13F-7270563BC3D8}" type="presParOf" srcId="{568C197C-34B4-4FF9-81AB-AACB647BA000}" destId="{74AE8E7C-DB83-4DE7-8497-C2554D5BC94F}"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E4D841-BF5C-4367-A8B3-5C2A0B8426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B63FD1F-003C-4591-AB53-8C60EF3D01E7}">
      <dgm:prSet phldrT="[Text]" custT="1"/>
      <dgm:spPr>
        <a:solidFill>
          <a:srgbClr val="0C1752"/>
        </a:solidFill>
      </dgm:spPr>
      <dgm:t>
        <a:bodyPr/>
        <a:lstStyle/>
        <a:p>
          <a:r>
            <a:rPr lang="en-US" sz="1800" b="1" dirty="0">
              <a:latin typeface="Montserrat" panose="00000500000000000000" pitchFamily="2" charset="0"/>
            </a:rPr>
            <a:t>Statistical Methods</a:t>
          </a:r>
          <a:r>
            <a:rPr lang="en-US" sz="1800" dirty="0">
              <a:latin typeface="Montserrat" panose="00000500000000000000" pitchFamily="2" charset="0"/>
            </a:rPr>
            <a:t>:</a:t>
          </a:r>
        </a:p>
      </dgm:t>
    </dgm:pt>
    <dgm:pt modelId="{1EA10A6E-AB10-4EE1-9353-54BFDFD8DF54}" type="parTrans" cxnId="{EF6FF290-7610-4761-9B6F-74A2D5D77DBC}">
      <dgm:prSet/>
      <dgm:spPr/>
      <dgm:t>
        <a:bodyPr/>
        <a:lstStyle/>
        <a:p>
          <a:endParaRPr lang="en-US" sz="1100">
            <a:latin typeface="Montserrat" panose="00000500000000000000" pitchFamily="2" charset="0"/>
          </a:endParaRPr>
        </a:p>
      </dgm:t>
    </dgm:pt>
    <dgm:pt modelId="{139DB397-D7C6-47CF-9916-7002C615020A}" type="sibTrans" cxnId="{EF6FF290-7610-4761-9B6F-74A2D5D77DBC}">
      <dgm:prSet/>
      <dgm:spPr/>
      <dgm:t>
        <a:bodyPr/>
        <a:lstStyle/>
        <a:p>
          <a:endParaRPr lang="en-US" sz="1100">
            <a:latin typeface="Montserrat" panose="00000500000000000000" pitchFamily="2" charset="0"/>
          </a:endParaRPr>
        </a:p>
      </dgm:t>
    </dgm:pt>
    <dgm:pt modelId="{3DCF8333-710B-4B21-A912-2536C747951F}">
      <dgm:prSet custT="1"/>
      <dgm:spPr/>
      <dgm:t>
        <a:bodyPr/>
        <a:lstStyle/>
        <a:p>
          <a:pPr>
            <a:buFont typeface="Arial" panose="020B0604020202020204" pitchFamily="34" charset="0"/>
            <a:buChar char="•"/>
          </a:pPr>
          <a:r>
            <a:rPr lang="en-US" sz="1600" dirty="0">
              <a:latin typeface="Montserrat" panose="00000500000000000000" pitchFamily="2" charset="0"/>
            </a:rPr>
            <a:t>Example: A value with a z-score greater than 2 or 3 might be considered an outlier.</a:t>
          </a:r>
        </a:p>
      </dgm:t>
    </dgm:pt>
    <dgm:pt modelId="{828BF015-15D5-48F5-B07F-4EDD6CFB8D32}" type="parTrans" cxnId="{77F64E5F-94EF-452C-94CB-DCE4391E63C3}">
      <dgm:prSet/>
      <dgm:spPr/>
      <dgm:t>
        <a:bodyPr/>
        <a:lstStyle/>
        <a:p>
          <a:endParaRPr lang="en-US" sz="1100">
            <a:latin typeface="Montserrat" panose="00000500000000000000" pitchFamily="2" charset="0"/>
          </a:endParaRPr>
        </a:p>
      </dgm:t>
    </dgm:pt>
    <dgm:pt modelId="{164D17B7-AFCC-4A96-9C56-6F3E0A814B20}" type="sibTrans" cxnId="{77F64E5F-94EF-452C-94CB-DCE4391E63C3}">
      <dgm:prSet/>
      <dgm:spPr/>
      <dgm:t>
        <a:bodyPr/>
        <a:lstStyle/>
        <a:p>
          <a:endParaRPr lang="en-US" sz="1100">
            <a:latin typeface="Montserrat" panose="00000500000000000000" pitchFamily="2" charset="0"/>
          </a:endParaRPr>
        </a:p>
      </dgm:t>
    </dgm:pt>
    <dgm:pt modelId="{89801746-1293-49F5-9998-7B10D44B4EB5}">
      <dgm:prSet custT="1"/>
      <dgm:spPr>
        <a:solidFill>
          <a:srgbClr val="F09063"/>
        </a:solidFill>
      </dgm:spPr>
      <dgm:t>
        <a:bodyPr/>
        <a:lstStyle/>
        <a:p>
          <a:r>
            <a:rPr lang="en-US" sz="1800" b="1" dirty="0">
              <a:latin typeface="Montserrat" panose="00000500000000000000" pitchFamily="2" charset="0"/>
            </a:rPr>
            <a:t>Machine Learning Methods</a:t>
          </a:r>
          <a:r>
            <a:rPr lang="en-US" sz="1800" dirty="0">
              <a:latin typeface="Montserrat" panose="00000500000000000000" pitchFamily="2" charset="0"/>
            </a:rPr>
            <a:t>:</a:t>
          </a:r>
        </a:p>
      </dgm:t>
    </dgm:pt>
    <dgm:pt modelId="{5E16D072-17FA-403B-A2AD-35521496D714}" type="parTrans" cxnId="{9B88FF1D-7A37-4107-B1EF-D6252C987854}">
      <dgm:prSet/>
      <dgm:spPr/>
      <dgm:t>
        <a:bodyPr/>
        <a:lstStyle/>
        <a:p>
          <a:endParaRPr lang="en-US" sz="1100">
            <a:latin typeface="Montserrat" panose="00000500000000000000" pitchFamily="2" charset="0"/>
          </a:endParaRPr>
        </a:p>
      </dgm:t>
    </dgm:pt>
    <dgm:pt modelId="{47B96762-4525-4011-8C07-84A06E4C0459}" type="sibTrans" cxnId="{9B88FF1D-7A37-4107-B1EF-D6252C987854}">
      <dgm:prSet/>
      <dgm:spPr/>
      <dgm:t>
        <a:bodyPr/>
        <a:lstStyle/>
        <a:p>
          <a:endParaRPr lang="en-US" sz="1100">
            <a:latin typeface="Montserrat" panose="00000500000000000000" pitchFamily="2" charset="0"/>
          </a:endParaRPr>
        </a:p>
      </dgm:t>
    </dgm:pt>
    <dgm:pt modelId="{774C7E5D-46E8-45D4-AEB4-A7A1D478FFFE}">
      <dgm:prSet custT="1"/>
      <dgm:spPr/>
      <dgm:t>
        <a:bodyPr/>
        <a:lstStyle/>
        <a:p>
          <a:pPr>
            <a:buFont typeface="Arial" panose="020B0604020202020204" pitchFamily="34" charset="0"/>
            <a:buChar char="•"/>
          </a:pPr>
          <a:r>
            <a:rPr lang="en-US" sz="1600" b="1" dirty="0">
              <a:latin typeface="Montserrat" panose="00000500000000000000" pitchFamily="2" charset="0"/>
            </a:rPr>
            <a:t>Supervised learning</a:t>
          </a:r>
          <a:r>
            <a:rPr lang="en-US" sz="1600" dirty="0">
              <a:latin typeface="Montserrat" panose="00000500000000000000" pitchFamily="2" charset="0"/>
            </a:rPr>
            <a:t>: Models trained on labeled data (anomalous vs. normal) to classify future data points.</a:t>
          </a:r>
        </a:p>
      </dgm:t>
    </dgm:pt>
    <dgm:pt modelId="{A66FFC54-3D2C-4DDE-84D2-966B378983AA}" type="parTrans" cxnId="{44F4C7C2-E9BC-4740-BBAD-564B2394E8C4}">
      <dgm:prSet/>
      <dgm:spPr/>
      <dgm:t>
        <a:bodyPr/>
        <a:lstStyle/>
        <a:p>
          <a:endParaRPr lang="en-US" sz="1100">
            <a:latin typeface="Montserrat" panose="00000500000000000000" pitchFamily="2" charset="0"/>
          </a:endParaRPr>
        </a:p>
      </dgm:t>
    </dgm:pt>
    <dgm:pt modelId="{049CDB8E-1FC1-4B9F-8A0F-6D046FF3506E}" type="sibTrans" cxnId="{44F4C7C2-E9BC-4740-BBAD-564B2394E8C4}">
      <dgm:prSet/>
      <dgm:spPr/>
      <dgm:t>
        <a:bodyPr/>
        <a:lstStyle/>
        <a:p>
          <a:endParaRPr lang="en-US" sz="1100">
            <a:latin typeface="Montserrat" panose="00000500000000000000" pitchFamily="2" charset="0"/>
          </a:endParaRPr>
        </a:p>
      </dgm:t>
    </dgm:pt>
    <dgm:pt modelId="{1DFF6FA5-1BFE-45E2-9288-2ADCC1D21188}">
      <dgm:prSet custT="1"/>
      <dgm:spPr/>
      <dgm:t>
        <a:bodyPr/>
        <a:lstStyle/>
        <a:p>
          <a:pPr>
            <a:buFont typeface="Arial" panose="020B0604020202020204" pitchFamily="34" charset="0"/>
            <a:buChar char="•"/>
          </a:pPr>
          <a:r>
            <a:rPr lang="en-US" sz="1600" b="1" dirty="0">
              <a:latin typeface="Montserrat" panose="00000500000000000000" pitchFamily="2" charset="0"/>
            </a:rPr>
            <a:t>Unsupervised learning</a:t>
          </a:r>
          <a:r>
            <a:rPr lang="en-US" sz="1600" dirty="0">
              <a:latin typeface="Montserrat" panose="00000500000000000000" pitchFamily="2" charset="0"/>
            </a:rPr>
            <a:t>: Models detect data patterns and identify outliers without prior labels.</a:t>
          </a:r>
        </a:p>
      </dgm:t>
    </dgm:pt>
    <dgm:pt modelId="{D43233B6-D876-4908-904D-EF7AACAD50CA}" type="parTrans" cxnId="{BF44A178-945D-42E6-A2A9-C69E24FE4711}">
      <dgm:prSet/>
      <dgm:spPr/>
      <dgm:t>
        <a:bodyPr/>
        <a:lstStyle/>
        <a:p>
          <a:endParaRPr lang="en-US" sz="1100">
            <a:latin typeface="Montserrat" panose="00000500000000000000" pitchFamily="2" charset="0"/>
          </a:endParaRPr>
        </a:p>
      </dgm:t>
    </dgm:pt>
    <dgm:pt modelId="{AFD90527-F869-4E35-ACB4-3670DD275AD7}" type="sibTrans" cxnId="{BF44A178-945D-42E6-A2A9-C69E24FE4711}">
      <dgm:prSet/>
      <dgm:spPr/>
      <dgm:t>
        <a:bodyPr/>
        <a:lstStyle/>
        <a:p>
          <a:endParaRPr lang="en-US" sz="1100">
            <a:latin typeface="Montserrat" panose="00000500000000000000" pitchFamily="2" charset="0"/>
          </a:endParaRPr>
        </a:p>
      </dgm:t>
    </dgm:pt>
    <dgm:pt modelId="{1B0FA18E-6B1A-4462-B92D-9CF8259951C0}">
      <dgm:prSet custT="1"/>
      <dgm:spPr>
        <a:solidFill>
          <a:srgbClr val="11CCDD"/>
        </a:solidFill>
      </dgm:spPr>
      <dgm:t>
        <a:bodyPr/>
        <a:lstStyle/>
        <a:p>
          <a:r>
            <a:rPr lang="en-US" sz="1800" b="1" dirty="0">
              <a:latin typeface="Montserrat" panose="00000500000000000000" pitchFamily="2" charset="0"/>
            </a:rPr>
            <a:t>Time-Series Analysis</a:t>
          </a:r>
          <a:r>
            <a:rPr lang="en-US" sz="1800" dirty="0">
              <a:latin typeface="Montserrat" panose="00000500000000000000" pitchFamily="2" charset="0"/>
            </a:rPr>
            <a:t>:</a:t>
          </a:r>
        </a:p>
      </dgm:t>
    </dgm:pt>
    <dgm:pt modelId="{D357413C-1780-44E7-8C6F-23808D90C727}" type="parTrans" cxnId="{5F55F0CE-271C-4B24-8344-9657125CC41C}">
      <dgm:prSet/>
      <dgm:spPr/>
      <dgm:t>
        <a:bodyPr/>
        <a:lstStyle/>
        <a:p>
          <a:endParaRPr lang="en-US" sz="1100">
            <a:latin typeface="Montserrat" panose="00000500000000000000" pitchFamily="2" charset="0"/>
          </a:endParaRPr>
        </a:p>
      </dgm:t>
    </dgm:pt>
    <dgm:pt modelId="{DC3631EC-87FA-4E91-9B20-02B17D876E02}" type="sibTrans" cxnId="{5F55F0CE-271C-4B24-8344-9657125CC41C}">
      <dgm:prSet/>
      <dgm:spPr/>
      <dgm:t>
        <a:bodyPr/>
        <a:lstStyle/>
        <a:p>
          <a:endParaRPr lang="en-US" sz="1100">
            <a:latin typeface="Montserrat" panose="00000500000000000000" pitchFamily="2" charset="0"/>
          </a:endParaRPr>
        </a:p>
      </dgm:t>
    </dgm:pt>
    <dgm:pt modelId="{439D0464-A323-4D7A-BCCA-2DADA15B8A2F}">
      <dgm:prSet custT="1"/>
      <dgm:spPr/>
      <dgm:t>
        <a:bodyPr/>
        <a:lstStyle/>
        <a:p>
          <a:pPr>
            <a:buFont typeface="Arial" panose="020B0604020202020204" pitchFamily="34" charset="0"/>
            <a:buChar char="•"/>
          </a:pPr>
          <a:r>
            <a:rPr lang="en-US" sz="1600" dirty="0">
              <a:latin typeface="Montserrat" panose="00000500000000000000" pitchFamily="2" charset="0"/>
            </a:rPr>
            <a:t>Example: Identifying an unusual drop in website traffic in times when traffic is usually high.</a:t>
          </a:r>
        </a:p>
      </dgm:t>
    </dgm:pt>
    <dgm:pt modelId="{E33C222B-7632-4889-8E1A-9D47EDA2295B}" type="parTrans" cxnId="{07E3DDA6-BADD-4159-AC72-5CA644D548E2}">
      <dgm:prSet/>
      <dgm:spPr/>
      <dgm:t>
        <a:bodyPr/>
        <a:lstStyle/>
        <a:p>
          <a:endParaRPr lang="en-US" sz="1100">
            <a:latin typeface="Montserrat" panose="00000500000000000000" pitchFamily="2" charset="0"/>
          </a:endParaRPr>
        </a:p>
      </dgm:t>
    </dgm:pt>
    <dgm:pt modelId="{6847D7F6-68F3-4BA3-A70E-8C326280125A}" type="sibTrans" cxnId="{07E3DDA6-BADD-4159-AC72-5CA644D548E2}">
      <dgm:prSet/>
      <dgm:spPr/>
      <dgm:t>
        <a:bodyPr/>
        <a:lstStyle/>
        <a:p>
          <a:endParaRPr lang="en-US" sz="1100">
            <a:latin typeface="Montserrat" panose="00000500000000000000" pitchFamily="2" charset="0"/>
          </a:endParaRPr>
        </a:p>
      </dgm:t>
    </dgm:pt>
    <dgm:pt modelId="{B41E5A13-6265-4F03-99F7-0DD176F10756}">
      <dgm:prSet custT="1"/>
      <dgm:spPr>
        <a:solidFill>
          <a:schemeClr val="bg1">
            <a:lumMod val="75000"/>
          </a:schemeClr>
        </a:solidFill>
      </dgm:spPr>
      <dgm:t>
        <a:bodyPr/>
        <a:lstStyle/>
        <a:p>
          <a:r>
            <a:rPr lang="en-US" sz="1800" b="1" dirty="0">
              <a:latin typeface="Montserrat" panose="00000500000000000000" pitchFamily="2" charset="0"/>
            </a:rPr>
            <a:t>Distance-Based Methods</a:t>
          </a:r>
          <a:r>
            <a:rPr lang="en-US" sz="1800" dirty="0">
              <a:latin typeface="Montserrat" panose="00000500000000000000" pitchFamily="2" charset="0"/>
            </a:rPr>
            <a:t>:</a:t>
          </a:r>
        </a:p>
      </dgm:t>
    </dgm:pt>
    <dgm:pt modelId="{6064F33F-0775-4869-84D2-1D76D11FAF8D}" type="parTrans" cxnId="{463DA8B2-F0C6-46CE-85C9-4D5810F791A6}">
      <dgm:prSet/>
      <dgm:spPr/>
      <dgm:t>
        <a:bodyPr/>
        <a:lstStyle/>
        <a:p>
          <a:endParaRPr lang="en-US" sz="1100">
            <a:latin typeface="Montserrat" panose="00000500000000000000" pitchFamily="2" charset="0"/>
          </a:endParaRPr>
        </a:p>
      </dgm:t>
    </dgm:pt>
    <dgm:pt modelId="{9518A1FE-84D0-4D55-9BEC-301F9966CB3B}" type="sibTrans" cxnId="{463DA8B2-F0C6-46CE-85C9-4D5810F791A6}">
      <dgm:prSet/>
      <dgm:spPr/>
      <dgm:t>
        <a:bodyPr/>
        <a:lstStyle/>
        <a:p>
          <a:endParaRPr lang="en-US" sz="1100">
            <a:latin typeface="Montserrat" panose="00000500000000000000" pitchFamily="2" charset="0"/>
          </a:endParaRPr>
        </a:p>
      </dgm:t>
    </dgm:pt>
    <dgm:pt modelId="{02AE7F8B-7D49-4925-93BE-3BE37A6A605D}">
      <dgm:prSet phldrT="[Text]" custT="1"/>
      <dgm:spPr/>
      <dgm:t>
        <a:bodyPr/>
        <a:lstStyle/>
        <a:p>
          <a:pPr>
            <a:buFont typeface="Arial" panose="020B0604020202020204" pitchFamily="34" charset="0"/>
            <a:buChar char="•"/>
          </a:pPr>
          <a:r>
            <a:rPr lang="en-US" sz="1600" dirty="0">
              <a:latin typeface="Montserrat" panose="00000500000000000000" pitchFamily="2" charset="0"/>
            </a:rPr>
            <a:t>Use measures like mean, variance, and z-scores to identify anomalies.</a:t>
          </a:r>
        </a:p>
      </dgm:t>
    </dgm:pt>
    <dgm:pt modelId="{902944B3-F70F-4D2D-822B-A0190C009C65}" type="parTrans" cxnId="{1639E8F6-4ADB-4A8C-A801-7CF8EC9BEA11}">
      <dgm:prSet/>
      <dgm:spPr/>
      <dgm:t>
        <a:bodyPr/>
        <a:lstStyle/>
        <a:p>
          <a:endParaRPr lang="en-US" sz="1100">
            <a:latin typeface="Montserrat" panose="00000500000000000000" pitchFamily="2" charset="0"/>
          </a:endParaRPr>
        </a:p>
      </dgm:t>
    </dgm:pt>
    <dgm:pt modelId="{A9B9DA10-B28E-415C-9DC7-07D726E6A684}" type="sibTrans" cxnId="{1639E8F6-4ADB-4A8C-A801-7CF8EC9BEA11}">
      <dgm:prSet/>
      <dgm:spPr/>
      <dgm:t>
        <a:bodyPr/>
        <a:lstStyle/>
        <a:p>
          <a:endParaRPr lang="en-US" sz="1100">
            <a:latin typeface="Montserrat" panose="00000500000000000000" pitchFamily="2" charset="0"/>
          </a:endParaRPr>
        </a:p>
      </dgm:t>
    </dgm:pt>
    <dgm:pt modelId="{6EC63D0D-EF35-41B4-AF0B-54A60E8A2C79}">
      <dgm:prSet custT="1"/>
      <dgm:spPr/>
      <dgm:t>
        <a:bodyPr/>
        <a:lstStyle/>
        <a:p>
          <a:pPr>
            <a:buFont typeface="Arial" panose="020B0604020202020204" pitchFamily="34" charset="0"/>
            <a:buChar char="•"/>
          </a:pPr>
          <a:r>
            <a:rPr lang="en-US" sz="1600" dirty="0">
              <a:latin typeface="Montserrat" panose="00000500000000000000" pitchFamily="2" charset="0"/>
            </a:rPr>
            <a:t>In sequential data, algorithms detect anomalies based on trends, seasonality, and patterns.</a:t>
          </a:r>
        </a:p>
      </dgm:t>
    </dgm:pt>
    <dgm:pt modelId="{DB0E724E-F834-4992-B9B8-C615F3175879}" type="parTrans" cxnId="{671B1D86-22FC-4527-A475-540201835328}">
      <dgm:prSet/>
      <dgm:spPr/>
      <dgm:t>
        <a:bodyPr/>
        <a:lstStyle/>
        <a:p>
          <a:endParaRPr lang="en-US" sz="1100">
            <a:latin typeface="Montserrat" panose="00000500000000000000" pitchFamily="2" charset="0"/>
          </a:endParaRPr>
        </a:p>
      </dgm:t>
    </dgm:pt>
    <dgm:pt modelId="{82B48790-B483-4F28-B939-974726BBF84B}" type="sibTrans" cxnId="{671B1D86-22FC-4527-A475-540201835328}">
      <dgm:prSet/>
      <dgm:spPr/>
      <dgm:t>
        <a:bodyPr/>
        <a:lstStyle/>
        <a:p>
          <a:endParaRPr lang="en-US" sz="1100">
            <a:latin typeface="Montserrat" panose="00000500000000000000" pitchFamily="2" charset="0"/>
          </a:endParaRPr>
        </a:p>
      </dgm:t>
    </dgm:pt>
    <dgm:pt modelId="{AB9D16DA-9455-4C6F-B602-F237732F6FA8}">
      <dgm:prSet custT="1"/>
      <dgm:spPr/>
      <dgm:t>
        <a:bodyPr/>
        <a:lstStyle/>
        <a:p>
          <a:pPr>
            <a:buFont typeface="Arial" panose="020B0604020202020204" pitchFamily="34" charset="0"/>
            <a:buChar char="•"/>
          </a:pPr>
          <a:r>
            <a:rPr lang="en-US" sz="1600" dirty="0">
              <a:latin typeface="Montserrat" panose="00000500000000000000" pitchFamily="2" charset="0"/>
            </a:rPr>
            <a:t>Calculate distances between points and identify those far from most others as anomalies (e.g., using k-nearest neighbors).</a:t>
          </a:r>
        </a:p>
      </dgm:t>
    </dgm:pt>
    <dgm:pt modelId="{006D7CD4-9150-457C-BBB3-6C3A43E215C3}" type="parTrans" cxnId="{E25B74E3-689B-4473-8E20-8169B64B1AE5}">
      <dgm:prSet/>
      <dgm:spPr/>
      <dgm:t>
        <a:bodyPr/>
        <a:lstStyle/>
        <a:p>
          <a:endParaRPr lang="en-US" sz="1100">
            <a:latin typeface="Montserrat" panose="00000500000000000000" pitchFamily="2" charset="0"/>
          </a:endParaRPr>
        </a:p>
      </dgm:t>
    </dgm:pt>
    <dgm:pt modelId="{CD5A5E74-3EB0-4AF2-9B27-2ED78848C4AC}" type="sibTrans" cxnId="{E25B74E3-689B-4473-8E20-8169B64B1AE5}">
      <dgm:prSet/>
      <dgm:spPr/>
      <dgm:t>
        <a:bodyPr/>
        <a:lstStyle/>
        <a:p>
          <a:endParaRPr lang="en-US" sz="1100">
            <a:latin typeface="Montserrat" panose="00000500000000000000" pitchFamily="2" charset="0"/>
          </a:endParaRPr>
        </a:p>
      </dgm:t>
    </dgm:pt>
    <dgm:pt modelId="{48220189-B462-4425-A441-3D20E128A613}" type="pres">
      <dgm:prSet presAssocID="{D3E4D841-BF5C-4367-A8B3-5C2A0B842683}" presName="linear" presStyleCnt="0">
        <dgm:presLayoutVars>
          <dgm:animLvl val="lvl"/>
          <dgm:resizeHandles val="exact"/>
        </dgm:presLayoutVars>
      </dgm:prSet>
      <dgm:spPr/>
    </dgm:pt>
    <dgm:pt modelId="{C495D145-1385-4E72-B10A-CA1C9E219362}" type="pres">
      <dgm:prSet presAssocID="{0B63FD1F-003C-4591-AB53-8C60EF3D01E7}" presName="parentText" presStyleLbl="node1" presStyleIdx="0" presStyleCnt="4">
        <dgm:presLayoutVars>
          <dgm:chMax val="0"/>
          <dgm:bulletEnabled val="1"/>
        </dgm:presLayoutVars>
      </dgm:prSet>
      <dgm:spPr/>
    </dgm:pt>
    <dgm:pt modelId="{5696A25A-979E-46C1-BF05-D0925CE7625C}" type="pres">
      <dgm:prSet presAssocID="{0B63FD1F-003C-4591-AB53-8C60EF3D01E7}" presName="childText" presStyleLbl="revTx" presStyleIdx="0" presStyleCnt="4">
        <dgm:presLayoutVars>
          <dgm:bulletEnabled val="1"/>
        </dgm:presLayoutVars>
      </dgm:prSet>
      <dgm:spPr/>
    </dgm:pt>
    <dgm:pt modelId="{CD780461-47EE-4539-BE88-5E813EBAE539}" type="pres">
      <dgm:prSet presAssocID="{89801746-1293-49F5-9998-7B10D44B4EB5}" presName="parentText" presStyleLbl="node1" presStyleIdx="1" presStyleCnt="4">
        <dgm:presLayoutVars>
          <dgm:chMax val="0"/>
          <dgm:bulletEnabled val="1"/>
        </dgm:presLayoutVars>
      </dgm:prSet>
      <dgm:spPr/>
    </dgm:pt>
    <dgm:pt modelId="{3A5F22C4-9001-4793-A1CA-585143398B91}" type="pres">
      <dgm:prSet presAssocID="{89801746-1293-49F5-9998-7B10D44B4EB5}" presName="childText" presStyleLbl="revTx" presStyleIdx="1" presStyleCnt="4">
        <dgm:presLayoutVars>
          <dgm:bulletEnabled val="1"/>
        </dgm:presLayoutVars>
      </dgm:prSet>
      <dgm:spPr/>
    </dgm:pt>
    <dgm:pt modelId="{654056CA-2D7F-4786-8F92-C5DE45DB19EA}" type="pres">
      <dgm:prSet presAssocID="{1B0FA18E-6B1A-4462-B92D-9CF8259951C0}" presName="parentText" presStyleLbl="node1" presStyleIdx="2" presStyleCnt="4">
        <dgm:presLayoutVars>
          <dgm:chMax val="0"/>
          <dgm:bulletEnabled val="1"/>
        </dgm:presLayoutVars>
      </dgm:prSet>
      <dgm:spPr/>
    </dgm:pt>
    <dgm:pt modelId="{7436CB2A-F248-4B9B-82E9-686AE84FE0F7}" type="pres">
      <dgm:prSet presAssocID="{1B0FA18E-6B1A-4462-B92D-9CF8259951C0}" presName="childText" presStyleLbl="revTx" presStyleIdx="2" presStyleCnt="4">
        <dgm:presLayoutVars>
          <dgm:bulletEnabled val="1"/>
        </dgm:presLayoutVars>
      </dgm:prSet>
      <dgm:spPr/>
    </dgm:pt>
    <dgm:pt modelId="{BC7F0208-39D8-4C80-AB9E-6882593BFAA8}" type="pres">
      <dgm:prSet presAssocID="{B41E5A13-6265-4F03-99F7-0DD176F10756}" presName="parentText" presStyleLbl="node1" presStyleIdx="3" presStyleCnt="4">
        <dgm:presLayoutVars>
          <dgm:chMax val="0"/>
          <dgm:bulletEnabled val="1"/>
        </dgm:presLayoutVars>
      </dgm:prSet>
      <dgm:spPr/>
    </dgm:pt>
    <dgm:pt modelId="{F4C2594B-A1AF-4BAB-8298-8810BDC958A5}" type="pres">
      <dgm:prSet presAssocID="{B41E5A13-6265-4F03-99F7-0DD176F10756}" presName="childText" presStyleLbl="revTx" presStyleIdx="3" presStyleCnt="4">
        <dgm:presLayoutVars>
          <dgm:bulletEnabled val="1"/>
        </dgm:presLayoutVars>
      </dgm:prSet>
      <dgm:spPr/>
    </dgm:pt>
  </dgm:ptLst>
  <dgm:cxnLst>
    <dgm:cxn modelId="{9B88FF1D-7A37-4107-B1EF-D6252C987854}" srcId="{D3E4D841-BF5C-4367-A8B3-5C2A0B842683}" destId="{89801746-1293-49F5-9998-7B10D44B4EB5}" srcOrd="1" destOrd="0" parTransId="{5E16D072-17FA-403B-A2AD-35521496D714}" sibTransId="{47B96762-4525-4011-8C07-84A06E4C0459}"/>
    <dgm:cxn modelId="{88CA3229-643D-4185-95F2-D7046245B23E}" type="presOf" srcId="{AB9D16DA-9455-4C6F-B602-F237732F6FA8}" destId="{F4C2594B-A1AF-4BAB-8298-8810BDC958A5}" srcOrd="0" destOrd="0" presId="urn:microsoft.com/office/officeart/2005/8/layout/vList2"/>
    <dgm:cxn modelId="{0EE39831-479C-4324-BF1A-EAA5FAA28A78}" type="presOf" srcId="{0B63FD1F-003C-4591-AB53-8C60EF3D01E7}" destId="{C495D145-1385-4E72-B10A-CA1C9E219362}" srcOrd="0" destOrd="0" presId="urn:microsoft.com/office/officeart/2005/8/layout/vList2"/>
    <dgm:cxn modelId="{4BA1B631-AA17-4076-AFAA-C7C5AE24C69D}" type="presOf" srcId="{1B0FA18E-6B1A-4462-B92D-9CF8259951C0}" destId="{654056CA-2D7F-4786-8F92-C5DE45DB19EA}" srcOrd="0" destOrd="0" presId="urn:microsoft.com/office/officeart/2005/8/layout/vList2"/>
    <dgm:cxn modelId="{F38C6F5E-E7DA-495B-81B4-B8168E052677}" type="presOf" srcId="{B41E5A13-6265-4F03-99F7-0DD176F10756}" destId="{BC7F0208-39D8-4C80-AB9E-6882593BFAA8}" srcOrd="0" destOrd="0" presId="urn:microsoft.com/office/officeart/2005/8/layout/vList2"/>
    <dgm:cxn modelId="{77F64E5F-94EF-452C-94CB-DCE4391E63C3}" srcId="{0B63FD1F-003C-4591-AB53-8C60EF3D01E7}" destId="{3DCF8333-710B-4B21-A912-2536C747951F}" srcOrd="1" destOrd="0" parTransId="{828BF015-15D5-48F5-B07F-4EDD6CFB8D32}" sibTransId="{164D17B7-AFCC-4A96-9C56-6F3E0A814B20}"/>
    <dgm:cxn modelId="{7FB5DE61-B3F9-4BD9-935A-48686FADA458}" type="presOf" srcId="{3DCF8333-710B-4B21-A912-2536C747951F}" destId="{5696A25A-979E-46C1-BF05-D0925CE7625C}" srcOrd="0" destOrd="1" presId="urn:microsoft.com/office/officeart/2005/8/layout/vList2"/>
    <dgm:cxn modelId="{99FFB345-D551-4C24-95B4-C654B5F6948C}" type="presOf" srcId="{1DFF6FA5-1BFE-45E2-9288-2ADCC1D21188}" destId="{3A5F22C4-9001-4793-A1CA-585143398B91}" srcOrd="0" destOrd="1" presId="urn:microsoft.com/office/officeart/2005/8/layout/vList2"/>
    <dgm:cxn modelId="{2DB57E55-AF50-435A-87E3-C59638156525}" type="presOf" srcId="{02AE7F8B-7D49-4925-93BE-3BE37A6A605D}" destId="{5696A25A-979E-46C1-BF05-D0925CE7625C}" srcOrd="0" destOrd="0" presId="urn:microsoft.com/office/officeart/2005/8/layout/vList2"/>
    <dgm:cxn modelId="{BF44A178-945D-42E6-A2A9-C69E24FE4711}" srcId="{89801746-1293-49F5-9998-7B10D44B4EB5}" destId="{1DFF6FA5-1BFE-45E2-9288-2ADCC1D21188}" srcOrd="1" destOrd="0" parTransId="{D43233B6-D876-4908-904D-EF7AACAD50CA}" sibTransId="{AFD90527-F869-4E35-ACB4-3670DD275AD7}"/>
    <dgm:cxn modelId="{7519AF58-338F-4B8B-B672-F5E39326D558}" type="presOf" srcId="{439D0464-A323-4D7A-BCCA-2DADA15B8A2F}" destId="{7436CB2A-F248-4B9B-82E9-686AE84FE0F7}" srcOrd="0" destOrd="1" presId="urn:microsoft.com/office/officeart/2005/8/layout/vList2"/>
    <dgm:cxn modelId="{F9322D7E-B556-456D-86AB-96B88FE02B8B}" type="presOf" srcId="{774C7E5D-46E8-45D4-AEB4-A7A1D478FFFE}" destId="{3A5F22C4-9001-4793-A1CA-585143398B91}" srcOrd="0" destOrd="0" presId="urn:microsoft.com/office/officeart/2005/8/layout/vList2"/>
    <dgm:cxn modelId="{671B1D86-22FC-4527-A475-540201835328}" srcId="{1B0FA18E-6B1A-4462-B92D-9CF8259951C0}" destId="{6EC63D0D-EF35-41B4-AF0B-54A60E8A2C79}" srcOrd="0" destOrd="0" parTransId="{DB0E724E-F834-4992-B9B8-C615F3175879}" sibTransId="{82B48790-B483-4F28-B939-974726BBF84B}"/>
    <dgm:cxn modelId="{D3A3EF8A-5BA3-4AED-98B1-E0E5ACEBBBE8}" type="presOf" srcId="{6EC63D0D-EF35-41B4-AF0B-54A60E8A2C79}" destId="{7436CB2A-F248-4B9B-82E9-686AE84FE0F7}" srcOrd="0" destOrd="0" presId="urn:microsoft.com/office/officeart/2005/8/layout/vList2"/>
    <dgm:cxn modelId="{EF6FF290-7610-4761-9B6F-74A2D5D77DBC}" srcId="{D3E4D841-BF5C-4367-A8B3-5C2A0B842683}" destId="{0B63FD1F-003C-4591-AB53-8C60EF3D01E7}" srcOrd="0" destOrd="0" parTransId="{1EA10A6E-AB10-4EE1-9353-54BFDFD8DF54}" sibTransId="{139DB397-D7C6-47CF-9916-7002C615020A}"/>
    <dgm:cxn modelId="{BD43669C-0C14-4C66-95F6-54DAD7CC2612}" type="presOf" srcId="{D3E4D841-BF5C-4367-A8B3-5C2A0B842683}" destId="{48220189-B462-4425-A441-3D20E128A613}" srcOrd="0" destOrd="0" presId="urn:microsoft.com/office/officeart/2005/8/layout/vList2"/>
    <dgm:cxn modelId="{07E3DDA6-BADD-4159-AC72-5CA644D548E2}" srcId="{1B0FA18E-6B1A-4462-B92D-9CF8259951C0}" destId="{439D0464-A323-4D7A-BCCA-2DADA15B8A2F}" srcOrd="1" destOrd="0" parTransId="{E33C222B-7632-4889-8E1A-9D47EDA2295B}" sibTransId="{6847D7F6-68F3-4BA3-A70E-8C326280125A}"/>
    <dgm:cxn modelId="{463DA8B2-F0C6-46CE-85C9-4D5810F791A6}" srcId="{D3E4D841-BF5C-4367-A8B3-5C2A0B842683}" destId="{B41E5A13-6265-4F03-99F7-0DD176F10756}" srcOrd="3" destOrd="0" parTransId="{6064F33F-0775-4869-84D2-1D76D11FAF8D}" sibTransId="{9518A1FE-84D0-4D55-9BEC-301F9966CB3B}"/>
    <dgm:cxn modelId="{44F4C7C2-E9BC-4740-BBAD-564B2394E8C4}" srcId="{89801746-1293-49F5-9998-7B10D44B4EB5}" destId="{774C7E5D-46E8-45D4-AEB4-A7A1D478FFFE}" srcOrd="0" destOrd="0" parTransId="{A66FFC54-3D2C-4DDE-84D2-966B378983AA}" sibTransId="{049CDB8E-1FC1-4B9F-8A0F-6D046FF3506E}"/>
    <dgm:cxn modelId="{5F55F0CE-271C-4B24-8344-9657125CC41C}" srcId="{D3E4D841-BF5C-4367-A8B3-5C2A0B842683}" destId="{1B0FA18E-6B1A-4462-B92D-9CF8259951C0}" srcOrd="2" destOrd="0" parTransId="{D357413C-1780-44E7-8C6F-23808D90C727}" sibTransId="{DC3631EC-87FA-4E91-9B20-02B17D876E02}"/>
    <dgm:cxn modelId="{69288CD5-A366-4CF2-BDA6-DBAB20320AA5}" type="presOf" srcId="{89801746-1293-49F5-9998-7B10D44B4EB5}" destId="{CD780461-47EE-4539-BE88-5E813EBAE539}" srcOrd="0" destOrd="0" presId="urn:microsoft.com/office/officeart/2005/8/layout/vList2"/>
    <dgm:cxn modelId="{E25B74E3-689B-4473-8E20-8169B64B1AE5}" srcId="{B41E5A13-6265-4F03-99F7-0DD176F10756}" destId="{AB9D16DA-9455-4C6F-B602-F237732F6FA8}" srcOrd="0" destOrd="0" parTransId="{006D7CD4-9150-457C-BBB3-6C3A43E215C3}" sibTransId="{CD5A5E74-3EB0-4AF2-9B27-2ED78848C4AC}"/>
    <dgm:cxn modelId="{1639E8F6-4ADB-4A8C-A801-7CF8EC9BEA11}" srcId="{0B63FD1F-003C-4591-AB53-8C60EF3D01E7}" destId="{02AE7F8B-7D49-4925-93BE-3BE37A6A605D}" srcOrd="0" destOrd="0" parTransId="{902944B3-F70F-4D2D-822B-A0190C009C65}" sibTransId="{A9B9DA10-B28E-415C-9DC7-07D726E6A684}"/>
    <dgm:cxn modelId="{29E10EE4-B7E1-43ED-AD70-906C8CA0B0E6}" type="presParOf" srcId="{48220189-B462-4425-A441-3D20E128A613}" destId="{C495D145-1385-4E72-B10A-CA1C9E219362}" srcOrd="0" destOrd="0" presId="urn:microsoft.com/office/officeart/2005/8/layout/vList2"/>
    <dgm:cxn modelId="{428CBFBA-BA13-49DE-AE96-5B431C968705}" type="presParOf" srcId="{48220189-B462-4425-A441-3D20E128A613}" destId="{5696A25A-979E-46C1-BF05-D0925CE7625C}" srcOrd="1" destOrd="0" presId="urn:microsoft.com/office/officeart/2005/8/layout/vList2"/>
    <dgm:cxn modelId="{FCD37EBF-D691-4C24-BFEC-BC78D0DBEC8B}" type="presParOf" srcId="{48220189-B462-4425-A441-3D20E128A613}" destId="{CD780461-47EE-4539-BE88-5E813EBAE539}" srcOrd="2" destOrd="0" presId="urn:microsoft.com/office/officeart/2005/8/layout/vList2"/>
    <dgm:cxn modelId="{B2C2388A-3D3A-4DCA-9F7D-EB2A95CFA411}" type="presParOf" srcId="{48220189-B462-4425-A441-3D20E128A613}" destId="{3A5F22C4-9001-4793-A1CA-585143398B91}" srcOrd="3" destOrd="0" presId="urn:microsoft.com/office/officeart/2005/8/layout/vList2"/>
    <dgm:cxn modelId="{AF8BA687-5DDA-4802-AA19-BF978310EE15}" type="presParOf" srcId="{48220189-B462-4425-A441-3D20E128A613}" destId="{654056CA-2D7F-4786-8F92-C5DE45DB19EA}" srcOrd="4" destOrd="0" presId="urn:microsoft.com/office/officeart/2005/8/layout/vList2"/>
    <dgm:cxn modelId="{D66B25BD-8633-45A9-BE06-3919D3EEB2AE}" type="presParOf" srcId="{48220189-B462-4425-A441-3D20E128A613}" destId="{7436CB2A-F248-4B9B-82E9-686AE84FE0F7}" srcOrd="5" destOrd="0" presId="urn:microsoft.com/office/officeart/2005/8/layout/vList2"/>
    <dgm:cxn modelId="{ECA3A285-C62C-4831-97D6-1DB2CDC5FEC4}" type="presParOf" srcId="{48220189-B462-4425-A441-3D20E128A613}" destId="{BC7F0208-39D8-4C80-AB9E-6882593BFAA8}" srcOrd="6" destOrd="0" presId="urn:microsoft.com/office/officeart/2005/8/layout/vList2"/>
    <dgm:cxn modelId="{44A77132-DE16-4056-B3C1-D8D4E384F91F}" type="presParOf" srcId="{48220189-B462-4425-A441-3D20E128A613}" destId="{F4C2594B-A1AF-4BAB-8298-8810BDC958A5}"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25C22-D81A-419F-9613-BFBAE512B59B}">
      <dsp:nvSpPr>
        <dsp:cNvPr id="0" name=""/>
        <dsp:cNvSpPr/>
      </dsp:nvSpPr>
      <dsp:spPr>
        <a:xfrm rot="5400000">
          <a:off x="215121" y="373579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A2E81-8F67-4959-B93D-2CEBB327A0DF}">
      <dsp:nvSpPr>
        <dsp:cNvPr id="0" name=""/>
        <dsp:cNvSpPr/>
      </dsp:nvSpPr>
      <dsp:spPr>
        <a:xfrm>
          <a:off x="92457" y="4049215"/>
          <a:ext cx="981889"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Data Wrangling &amp; Analysis: </a:t>
          </a:r>
          <a:r>
            <a:rPr lang="en-US" sz="1200" kern="1200" dirty="0">
              <a:solidFill>
                <a:schemeClr val="tx1"/>
              </a:solidFill>
              <a:latin typeface="Montserrat" panose="00000500000000000000" pitchFamily="2" charset="0"/>
            </a:rPr>
            <a:t>Automate reconciliation and analysis of financial data.</a:t>
          </a:r>
        </a:p>
      </dsp:txBody>
      <dsp:txXfrm>
        <a:off x="92457" y="4049215"/>
        <a:ext cx="981889" cy="830119"/>
      </dsp:txXfrm>
    </dsp:sp>
    <dsp:sp modelId="{0FEDBFAA-20FD-4EFD-81BA-D333F5C7C6CE}">
      <dsp:nvSpPr>
        <dsp:cNvPr id="0" name=""/>
        <dsp:cNvSpPr/>
      </dsp:nvSpPr>
      <dsp:spPr>
        <a:xfrm>
          <a:off x="878229" y="3658571"/>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6179C-1932-4B81-84FA-F82BDB654634}">
      <dsp:nvSpPr>
        <dsp:cNvPr id="0" name=""/>
        <dsp:cNvSpPr/>
      </dsp:nvSpPr>
      <dsp:spPr>
        <a:xfrm rot="5400000">
          <a:off x="1391894" y="3448918"/>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B3D7A-478E-42B8-8984-9EE4EFE038DC}">
      <dsp:nvSpPr>
        <dsp:cNvPr id="0" name=""/>
        <dsp:cNvSpPr/>
      </dsp:nvSpPr>
      <dsp:spPr>
        <a:xfrm>
          <a:off x="1286664" y="3762336"/>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rPr>
            <a:t>Data Visualization: </a:t>
          </a:r>
          <a:r>
            <a:rPr lang="en-US" sz="1200" kern="1200" dirty="0">
              <a:solidFill>
                <a:schemeClr val="tx1"/>
              </a:solidFill>
              <a:latin typeface="Montserrat" panose="00000500000000000000" pitchFamily="2" charset="0"/>
            </a:rPr>
            <a:t>Visualize financial data for strategic decision making</a:t>
          </a:r>
        </a:p>
      </dsp:txBody>
      <dsp:txXfrm>
        <a:off x="1286664" y="3762336"/>
        <a:ext cx="947020" cy="830119"/>
      </dsp:txXfrm>
    </dsp:sp>
    <dsp:sp modelId="{29E1DAC1-EBE1-41D0-8935-5853DD0E91AD}">
      <dsp:nvSpPr>
        <dsp:cNvPr id="0" name=""/>
        <dsp:cNvSpPr/>
      </dsp:nvSpPr>
      <dsp:spPr>
        <a:xfrm>
          <a:off x="2055002" y="3371692"/>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952AE8-69C9-46D9-B315-AC473CEB228C}">
      <dsp:nvSpPr>
        <dsp:cNvPr id="0" name=""/>
        <dsp:cNvSpPr/>
      </dsp:nvSpPr>
      <dsp:spPr>
        <a:xfrm rot="5400000">
          <a:off x="2568667" y="3162039"/>
          <a:ext cx="630402" cy="1048975"/>
        </a:xfrm>
        <a:prstGeom prst="corner">
          <a:avLst>
            <a:gd name="adj1" fmla="val 16120"/>
            <a:gd name="adj2" fmla="val 1611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6E7D1-9518-4D8A-8CAA-5D1F468032C7}">
      <dsp:nvSpPr>
        <dsp:cNvPr id="0" name=""/>
        <dsp:cNvSpPr/>
      </dsp:nvSpPr>
      <dsp:spPr>
        <a:xfrm>
          <a:off x="2463437" y="3475456"/>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tx1"/>
              </a:solidFill>
              <a:latin typeface="Montserrat" panose="00000500000000000000" pitchFamily="2" charset="0"/>
              <a:ea typeface="+mn-ea"/>
              <a:cs typeface="+mn-cs"/>
            </a:rPr>
            <a:t>Financial Prediction Using ML Regression: </a:t>
          </a:r>
          <a:r>
            <a:rPr lang="en-US" sz="1200" kern="1200" dirty="0">
              <a:solidFill>
                <a:schemeClr val="tx1"/>
              </a:solidFill>
              <a:latin typeface="Montserrat" panose="00000500000000000000" pitchFamily="2" charset="0"/>
              <a:ea typeface="+mn-ea"/>
              <a:cs typeface="+mn-cs"/>
            </a:rPr>
            <a:t>Predict financial metrics such as revenues&amp; expenses</a:t>
          </a:r>
          <a:r>
            <a:rPr lang="en-US" sz="1200" kern="1200" dirty="0">
              <a:solidFill>
                <a:schemeClr val="tx1"/>
              </a:solidFill>
              <a:latin typeface="Montserrat" panose="00000500000000000000" pitchFamily="2" charset="0"/>
            </a:rPr>
            <a:t>. </a:t>
          </a:r>
        </a:p>
      </dsp:txBody>
      <dsp:txXfrm>
        <a:off x="2463437" y="3475456"/>
        <a:ext cx="947020" cy="830119"/>
      </dsp:txXfrm>
    </dsp:sp>
    <dsp:sp modelId="{F149D7FD-BA2C-4738-92DF-81DB60B4410A}">
      <dsp:nvSpPr>
        <dsp:cNvPr id="0" name=""/>
        <dsp:cNvSpPr/>
      </dsp:nvSpPr>
      <dsp:spPr>
        <a:xfrm>
          <a:off x="3231774" y="3084812"/>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2CAA0-F28C-4072-A443-4EF8735BCB16}">
      <dsp:nvSpPr>
        <dsp:cNvPr id="0" name=""/>
        <dsp:cNvSpPr/>
      </dsp:nvSpPr>
      <dsp:spPr>
        <a:xfrm rot="5400000">
          <a:off x="3745440" y="2875160"/>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406CD4-6C97-4404-B6BA-5E21F048FD51}">
      <dsp:nvSpPr>
        <dsp:cNvPr id="0" name=""/>
        <dsp:cNvSpPr/>
      </dsp:nvSpPr>
      <dsp:spPr>
        <a:xfrm>
          <a:off x="3640210" y="3188577"/>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Competitor Analysis: </a:t>
          </a:r>
          <a:r>
            <a:rPr lang="en-US" sz="1200" b="0" kern="1200" dirty="0">
              <a:latin typeface="Montserrat" panose="00000500000000000000" pitchFamily="2" charset="0"/>
            </a:rPr>
            <a:t>A</a:t>
          </a:r>
          <a:r>
            <a:rPr lang="en-US" sz="1200" kern="1200" dirty="0">
              <a:latin typeface="Montserrat" panose="00000500000000000000" pitchFamily="2" charset="0"/>
            </a:rPr>
            <a:t>nalyze competitors' financials and strategic positioning.</a:t>
          </a:r>
        </a:p>
      </dsp:txBody>
      <dsp:txXfrm>
        <a:off x="3640210" y="3188577"/>
        <a:ext cx="947020" cy="830119"/>
      </dsp:txXfrm>
    </dsp:sp>
    <dsp:sp modelId="{DEADF8E3-CEFC-4D93-8A8C-3CE0772D6F6C}">
      <dsp:nvSpPr>
        <dsp:cNvPr id="0" name=""/>
        <dsp:cNvSpPr/>
      </dsp:nvSpPr>
      <dsp:spPr>
        <a:xfrm>
          <a:off x="4408547" y="2797933"/>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410BA8-C006-4128-AA92-8589DF7CC447}">
      <dsp:nvSpPr>
        <dsp:cNvPr id="0" name=""/>
        <dsp:cNvSpPr/>
      </dsp:nvSpPr>
      <dsp:spPr>
        <a:xfrm rot="5400000">
          <a:off x="4922212" y="2588280"/>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EF09D-8F5B-4033-8831-CADC0039BC66}">
      <dsp:nvSpPr>
        <dsp:cNvPr id="0" name=""/>
        <dsp:cNvSpPr/>
      </dsp:nvSpPr>
      <dsp:spPr>
        <a:xfrm>
          <a:off x="4816983" y="2901698"/>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rgbClr val="D56E48"/>
              </a:solidFill>
              <a:latin typeface="Montserrat" panose="00000500000000000000" pitchFamily="2" charset="0"/>
            </a:rPr>
            <a:t>Anomaly Detection: </a:t>
          </a:r>
          <a:r>
            <a:rPr lang="en-US" sz="1200" kern="1200" dirty="0">
              <a:solidFill>
                <a:srgbClr val="D56E48"/>
              </a:solidFill>
              <a:latin typeface="Montserrat" panose="00000500000000000000" pitchFamily="2" charset="0"/>
            </a:rPr>
            <a:t>Identify errors in financial transactions with AI.</a:t>
          </a:r>
        </a:p>
      </dsp:txBody>
      <dsp:txXfrm>
        <a:off x="4816983" y="2901698"/>
        <a:ext cx="947020" cy="830119"/>
      </dsp:txXfrm>
    </dsp:sp>
    <dsp:sp modelId="{F725DD43-9CC5-40EC-A2D9-A7481CC66CD7}">
      <dsp:nvSpPr>
        <dsp:cNvPr id="0" name=""/>
        <dsp:cNvSpPr/>
      </dsp:nvSpPr>
      <dsp:spPr>
        <a:xfrm>
          <a:off x="5585320" y="2511053"/>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3CE91-D6E0-4C3A-92AA-1E76BE916855}">
      <dsp:nvSpPr>
        <dsp:cNvPr id="0" name=""/>
        <dsp:cNvSpPr/>
      </dsp:nvSpPr>
      <dsp:spPr>
        <a:xfrm rot="5400000">
          <a:off x="6098985" y="2301401"/>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51FD32-0B98-4E32-9A50-08AA76815A6F}">
      <dsp:nvSpPr>
        <dsp:cNvPr id="0" name=""/>
        <dsp:cNvSpPr/>
      </dsp:nvSpPr>
      <dsp:spPr>
        <a:xfrm>
          <a:off x="5993755" y="2614818"/>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Time Series Forecasting: </a:t>
          </a:r>
          <a:r>
            <a:rPr lang="en-US" sz="1200" kern="1200" dirty="0">
              <a:latin typeface="Montserrat" panose="00000500000000000000" pitchFamily="2" charset="0"/>
            </a:rPr>
            <a:t>Predict financial performance using historical data and market trends.</a:t>
          </a:r>
        </a:p>
      </dsp:txBody>
      <dsp:txXfrm>
        <a:off x="5993755" y="2614818"/>
        <a:ext cx="947020" cy="830119"/>
      </dsp:txXfrm>
    </dsp:sp>
    <dsp:sp modelId="{31E4F275-FDD2-4EF9-B25B-90CA047E035F}">
      <dsp:nvSpPr>
        <dsp:cNvPr id="0" name=""/>
        <dsp:cNvSpPr/>
      </dsp:nvSpPr>
      <dsp:spPr>
        <a:xfrm>
          <a:off x="6762093" y="2224174"/>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74820E-BE11-4BB6-B887-570C0E0F6587}">
      <dsp:nvSpPr>
        <dsp:cNvPr id="0" name=""/>
        <dsp:cNvSpPr/>
      </dsp:nvSpPr>
      <dsp:spPr>
        <a:xfrm rot="5400000">
          <a:off x="7275758" y="2014521"/>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19D1A-4C85-4E07-9765-6838BEAEA4A8}">
      <dsp:nvSpPr>
        <dsp:cNvPr id="0" name=""/>
        <dsp:cNvSpPr/>
      </dsp:nvSpPr>
      <dsp:spPr>
        <a:xfrm>
          <a:off x="7170528" y="2327939"/>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Variance Analysis: </a:t>
          </a:r>
          <a:r>
            <a:rPr lang="en-US" sz="1200" kern="1200" dirty="0">
              <a:latin typeface="Montserrat" panose="00000500000000000000" pitchFamily="2" charset="0"/>
            </a:rPr>
            <a:t>Analyze actuals vs. budgets to pinpoint variances and corrective actions.</a:t>
          </a:r>
        </a:p>
      </dsp:txBody>
      <dsp:txXfrm>
        <a:off x="7170528" y="2327939"/>
        <a:ext cx="947020" cy="830119"/>
      </dsp:txXfrm>
    </dsp:sp>
    <dsp:sp modelId="{D9A38C47-C64F-45E7-AB5A-B85D28A61A9A}">
      <dsp:nvSpPr>
        <dsp:cNvPr id="0" name=""/>
        <dsp:cNvSpPr/>
      </dsp:nvSpPr>
      <dsp:spPr>
        <a:xfrm>
          <a:off x="7938866" y="1937295"/>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94999E-E398-40A3-9A39-2EAD4283CB48}">
      <dsp:nvSpPr>
        <dsp:cNvPr id="0" name=""/>
        <dsp:cNvSpPr/>
      </dsp:nvSpPr>
      <dsp:spPr>
        <a:xfrm rot="5400000">
          <a:off x="8452531" y="1727642"/>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0ABF1-04EA-48C3-8319-B54C7EBB8345}">
      <dsp:nvSpPr>
        <dsp:cNvPr id="0" name=""/>
        <dsp:cNvSpPr/>
      </dsp:nvSpPr>
      <dsp:spPr>
        <a:xfrm>
          <a:off x="8347301" y="2041060"/>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Scenario Planning: </a:t>
          </a:r>
          <a:r>
            <a:rPr lang="en-US" sz="1200" kern="1200" dirty="0">
              <a:latin typeface="Montserrat" panose="00000500000000000000" pitchFamily="2" charset="0"/>
            </a:rPr>
            <a:t>Model scenarios to evaluate business decisions' financial impacts.</a:t>
          </a:r>
        </a:p>
      </dsp:txBody>
      <dsp:txXfrm>
        <a:off x="8347301" y="2041060"/>
        <a:ext cx="947020" cy="830119"/>
      </dsp:txXfrm>
    </dsp:sp>
    <dsp:sp modelId="{16645BA0-8A3C-4840-9068-AE662C28D8B9}">
      <dsp:nvSpPr>
        <dsp:cNvPr id="0" name=""/>
        <dsp:cNvSpPr/>
      </dsp:nvSpPr>
      <dsp:spPr>
        <a:xfrm>
          <a:off x="9115638" y="1650415"/>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C4780-3413-4854-B84D-5FFB41609D8B}">
      <dsp:nvSpPr>
        <dsp:cNvPr id="0" name=""/>
        <dsp:cNvSpPr/>
      </dsp:nvSpPr>
      <dsp:spPr>
        <a:xfrm rot="5400000">
          <a:off x="9629304" y="1440763"/>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6CFFE-55A9-4B00-A58B-936BA645BEF4}">
      <dsp:nvSpPr>
        <dsp:cNvPr id="0" name=""/>
        <dsp:cNvSpPr/>
      </dsp:nvSpPr>
      <dsp:spPr>
        <a:xfrm>
          <a:off x="9524074" y="1754180"/>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Financial Narratives: </a:t>
          </a:r>
          <a:r>
            <a:rPr lang="en-US" sz="1200" kern="1200" dirty="0">
              <a:latin typeface="Montserrat" panose="00000500000000000000" pitchFamily="2" charset="0"/>
            </a:rPr>
            <a:t>Generate AI-driven insights for clear stakeholder communication.</a:t>
          </a:r>
        </a:p>
      </dsp:txBody>
      <dsp:txXfrm>
        <a:off x="9524074" y="1754180"/>
        <a:ext cx="947020" cy="830119"/>
      </dsp:txXfrm>
    </dsp:sp>
    <dsp:sp modelId="{A43E1019-4E0B-4D4D-A8AC-01DFFBF5D923}">
      <dsp:nvSpPr>
        <dsp:cNvPr id="0" name=""/>
        <dsp:cNvSpPr/>
      </dsp:nvSpPr>
      <dsp:spPr>
        <a:xfrm>
          <a:off x="10292411" y="1363536"/>
          <a:ext cx="178683" cy="178683"/>
        </a:xfrm>
        <a:prstGeom prst="triangle">
          <a:avLst>
            <a:gd name="adj" fmla="val 1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3701B-819B-442F-9E9B-EE9CB7A99AF5}">
      <dsp:nvSpPr>
        <dsp:cNvPr id="0" name=""/>
        <dsp:cNvSpPr/>
      </dsp:nvSpPr>
      <dsp:spPr>
        <a:xfrm rot="5400000">
          <a:off x="10806076" y="1153883"/>
          <a:ext cx="630402" cy="1048975"/>
        </a:xfrm>
        <a:prstGeom prst="corner">
          <a:avLst>
            <a:gd name="adj1" fmla="val 16120"/>
            <a:gd name="adj2" fmla="val 161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52ED2-5DAA-4ADC-8813-3B8347BCD038}">
      <dsp:nvSpPr>
        <dsp:cNvPr id="0" name=""/>
        <dsp:cNvSpPr/>
      </dsp:nvSpPr>
      <dsp:spPr>
        <a:xfrm>
          <a:off x="10700847" y="1467301"/>
          <a:ext cx="947020" cy="83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ontserrat" panose="00000500000000000000" pitchFamily="2" charset="0"/>
            </a:rPr>
            <a:t>Cost Optimization: </a:t>
          </a:r>
          <a:r>
            <a:rPr lang="en-US" sz="1200" kern="1200" dirty="0">
              <a:latin typeface="Montserrat" panose="00000500000000000000" pitchFamily="2" charset="0"/>
            </a:rPr>
            <a:t>Identify inefficiencies and recommend cost-saving measures.</a:t>
          </a:r>
        </a:p>
      </dsp:txBody>
      <dsp:txXfrm>
        <a:off x="10700847" y="1467301"/>
        <a:ext cx="947020" cy="830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1C15B-214A-4AC5-BC14-E26FBAAD11BD}">
      <dsp:nvSpPr>
        <dsp:cNvPr id="0" name=""/>
        <dsp:cNvSpPr/>
      </dsp:nvSpPr>
      <dsp:spPr>
        <a:xfrm>
          <a:off x="0" y="779727"/>
          <a:ext cx="2968625" cy="1781174"/>
        </a:xfrm>
        <a:prstGeom prst="rect">
          <a:avLst/>
        </a:prstGeom>
        <a:solidFill>
          <a:srgbClr val="D56E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Montserrat" panose="00000500000000000000" pitchFamily="2" charset="0"/>
            </a:rPr>
            <a:t>Cybersecurity: Detecting intrusions, malware, and fraudulent activities.</a:t>
          </a:r>
        </a:p>
      </dsp:txBody>
      <dsp:txXfrm>
        <a:off x="0" y="779727"/>
        <a:ext cx="2968625" cy="1781174"/>
      </dsp:txXfrm>
    </dsp:sp>
    <dsp:sp modelId="{81379901-F054-4357-A6E6-80358B704A00}">
      <dsp:nvSpPr>
        <dsp:cNvPr id="0" name=""/>
        <dsp:cNvSpPr/>
      </dsp:nvSpPr>
      <dsp:spPr>
        <a:xfrm>
          <a:off x="3265487" y="779727"/>
          <a:ext cx="2968625" cy="1781174"/>
        </a:xfrm>
        <a:prstGeom prst="rect">
          <a:avLst/>
        </a:prstGeom>
        <a:solidFill>
          <a:srgbClr val="0C17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Montserrat" panose="00000500000000000000" pitchFamily="2" charset="0"/>
            </a:rPr>
            <a:t>Finance: Identifying credit card fraud and stock market anomalies.</a:t>
          </a:r>
        </a:p>
      </dsp:txBody>
      <dsp:txXfrm>
        <a:off x="3265487" y="779727"/>
        <a:ext cx="2968625" cy="1781174"/>
      </dsp:txXfrm>
    </dsp:sp>
    <dsp:sp modelId="{6E7C8482-26F0-4015-9205-D294283FF5FE}">
      <dsp:nvSpPr>
        <dsp:cNvPr id="0" name=""/>
        <dsp:cNvSpPr/>
      </dsp:nvSpPr>
      <dsp:spPr>
        <a:xfrm>
          <a:off x="6530975" y="779727"/>
          <a:ext cx="2968625" cy="1781174"/>
        </a:xfrm>
        <a:prstGeom prst="rect">
          <a:avLst/>
        </a:prstGeom>
        <a:solidFill>
          <a:srgbClr val="D56E48"/>
        </a:solidFill>
        <a:ln w="12700" cap="flat" cmpd="sng" algn="ctr">
          <a:solidFill>
            <a:srgbClr val="D56E4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Montserrat" panose="00000500000000000000" pitchFamily="2" charset="0"/>
            </a:rPr>
            <a:t>Healthcare: Spotting abnormalities in diagnostics and patient monitoring.</a:t>
          </a:r>
        </a:p>
      </dsp:txBody>
      <dsp:txXfrm>
        <a:off x="6530975" y="779727"/>
        <a:ext cx="2968625" cy="1781174"/>
      </dsp:txXfrm>
    </dsp:sp>
    <dsp:sp modelId="{5DED9A3D-32A5-463F-8589-2DC516B81046}">
      <dsp:nvSpPr>
        <dsp:cNvPr id="0" name=""/>
        <dsp:cNvSpPr/>
      </dsp:nvSpPr>
      <dsp:spPr>
        <a:xfrm>
          <a:off x="1632743" y="2857764"/>
          <a:ext cx="2968625" cy="1781174"/>
        </a:xfrm>
        <a:prstGeom prst="rect">
          <a:avLst/>
        </a:prstGeom>
        <a:solidFill>
          <a:srgbClr val="11CCD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Montserrat" panose="00000500000000000000" pitchFamily="2" charset="0"/>
            </a:rPr>
            <a:t>Manufacturing: Detecting faults and enabling predictive maintenance.</a:t>
          </a:r>
        </a:p>
      </dsp:txBody>
      <dsp:txXfrm>
        <a:off x="1632743" y="2857764"/>
        <a:ext cx="2968625" cy="1781174"/>
      </dsp:txXfrm>
    </dsp:sp>
    <dsp:sp modelId="{74AE8E7C-DB83-4DE7-8497-C2554D5BC94F}">
      <dsp:nvSpPr>
        <dsp:cNvPr id="0" name=""/>
        <dsp:cNvSpPr/>
      </dsp:nvSpPr>
      <dsp:spPr>
        <a:xfrm>
          <a:off x="4898231" y="2857764"/>
          <a:ext cx="2968625" cy="1781174"/>
        </a:xfrm>
        <a:prstGeom prst="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Montserrat" panose="00000500000000000000" pitchFamily="2" charset="0"/>
            </a:rPr>
            <a:t>Retail: Analyzing customer behavior and identifying inventory irregularities.</a:t>
          </a:r>
        </a:p>
      </dsp:txBody>
      <dsp:txXfrm>
        <a:off x="4898231" y="2857764"/>
        <a:ext cx="2968625" cy="17811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5D145-1385-4E72-B10A-CA1C9E219362}">
      <dsp:nvSpPr>
        <dsp:cNvPr id="0" name=""/>
        <dsp:cNvSpPr/>
      </dsp:nvSpPr>
      <dsp:spPr>
        <a:xfrm>
          <a:off x="0" y="31439"/>
          <a:ext cx="9911121" cy="655200"/>
        </a:xfrm>
        <a:prstGeom prst="roundRect">
          <a:avLst/>
        </a:prstGeom>
        <a:solidFill>
          <a:srgbClr val="0C175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Montserrat" panose="00000500000000000000" pitchFamily="2" charset="0"/>
            </a:rPr>
            <a:t>Statistical Methods</a:t>
          </a:r>
          <a:r>
            <a:rPr lang="en-US" sz="1800" kern="1200" dirty="0">
              <a:latin typeface="Montserrat" panose="00000500000000000000" pitchFamily="2" charset="0"/>
            </a:rPr>
            <a:t>:</a:t>
          </a:r>
        </a:p>
      </dsp:txBody>
      <dsp:txXfrm>
        <a:off x="31984" y="63423"/>
        <a:ext cx="9847153" cy="591232"/>
      </dsp:txXfrm>
    </dsp:sp>
    <dsp:sp modelId="{5696A25A-979E-46C1-BF05-D0925CE7625C}">
      <dsp:nvSpPr>
        <dsp:cNvPr id="0" name=""/>
        <dsp:cNvSpPr/>
      </dsp:nvSpPr>
      <dsp:spPr>
        <a:xfrm>
          <a:off x="0" y="686639"/>
          <a:ext cx="9911121"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678" tIns="20320" rIns="113792" bIns="2032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latin typeface="Montserrat" panose="00000500000000000000" pitchFamily="2" charset="0"/>
            </a:rPr>
            <a:t>Use measures like mean, variance, and z-scores to identify anomalies.</a:t>
          </a:r>
        </a:p>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latin typeface="Montserrat" panose="00000500000000000000" pitchFamily="2" charset="0"/>
            </a:rPr>
            <a:t>Example: A value with a z-score greater than 2 or 3 might be considered an outlier.</a:t>
          </a:r>
        </a:p>
      </dsp:txBody>
      <dsp:txXfrm>
        <a:off x="0" y="686639"/>
        <a:ext cx="9911121" cy="579600"/>
      </dsp:txXfrm>
    </dsp:sp>
    <dsp:sp modelId="{CD780461-47EE-4539-BE88-5E813EBAE539}">
      <dsp:nvSpPr>
        <dsp:cNvPr id="0" name=""/>
        <dsp:cNvSpPr/>
      </dsp:nvSpPr>
      <dsp:spPr>
        <a:xfrm>
          <a:off x="0" y="1266239"/>
          <a:ext cx="9911121" cy="655200"/>
        </a:xfrm>
        <a:prstGeom prst="roundRect">
          <a:avLst/>
        </a:prstGeom>
        <a:solidFill>
          <a:srgbClr val="F0906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Montserrat" panose="00000500000000000000" pitchFamily="2" charset="0"/>
            </a:rPr>
            <a:t>Machine Learning Methods</a:t>
          </a:r>
          <a:r>
            <a:rPr lang="en-US" sz="1800" kern="1200" dirty="0">
              <a:latin typeface="Montserrat" panose="00000500000000000000" pitchFamily="2" charset="0"/>
            </a:rPr>
            <a:t>:</a:t>
          </a:r>
        </a:p>
      </dsp:txBody>
      <dsp:txXfrm>
        <a:off x="31984" y="1298223"/>
        <a:ext cx="9847153" cy="591232"/>
      </dsp:txXfrm>
    </dsp:sp>
    <dsp:sp modelId="{3A5F22C4-9001-4793-A1CA-585143398B91}">
      <dsp:nvSpPr>
        <dsp:cNvPr id="0" name=""/>
        <dsp:cNvSpPr/>
      </dsp:nvSpPr>
      <dsp:spPr>
        <a:xfrm>
          <a:off x="0" y="1921439"/>
          <a:ext cx="9911121" cy="996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678" tIns="20320" rIns="113792" bIns="2032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US" sz="1600" b="1" kern="1200" dirty="0">
              <a:latin typeface="Montserrat" panose="00000500000000000000" pitchFamily="2" charset="0"/>
            </a:rPr>
            <a:t>Supervised learning</a:t>
          </a:r>
          <a:r>
            <a:rPr lang="en-US" sz="1600" kern="1200" dirty="0">
              <a:latin typeface="Montserrat" panose="00000500000000000000" pitchFamily="2" charset="0"/>
            </a:rPr>
            <a:t>: Models trained on labeled data (anomalous vs. normal) to classify future data points.</a:t>
          </a:r>
        </a:p>
        <a:p>
          <a:pPr marL="171450" lvl="1" indent="-171450" algn="l" defTabSz="711200">
            <a:lnSpc>
              <a:spcPct val="90000"/>
            </a:lnSpc>
            <a:spcBef>
              <a:spcPct val="0"/>
            </a:spcBef>
            <a:spcAft>
              <a:spcPct val="20000"/>
            </a:spcAft>
            <a:buFont typeface="Arial" panose="020B0604020202020204" pitchFamily="34" charset="0"/>
            <a:buChar char="•"/>
          </a:pPr>
          <a:r>
            <a:rPr lang="en-US" sz="1600" b="1" kern="1200" dirty="0">
              <a:latin typeface="Montserrat" panose="00000500000000000000" pitchFamily="2" charset="0"/>
            </a:rPr>
            <a:t>Unsupervised learning</a:t>
          </a:r>
          <a:r>
            <a:rPr lang="en-US" sz="1600" kern="1200" dirty="0">
              <a:latin typeface="Montserrat" panose="00000500000000000000" pitchFamily="2" charset="0"/>
            </a:rPr>
            <a:t>: Models detect data patterns and identify outliers without prior labels.</a:t>
          </a:r>
        </a:p>
      </dsp:txBody>
      <dsp:txXfrm>
        <a:off x="0" y="1921439"/>
        <a:ext cx="9911121" cy="996187"/>
      </dsp:txXfrm>
    </dsp:sp>
    <dsp:sp modelId="{654056CA-2D7F-4786-8F92-C5DE45DB19EA}">
      <dsp:nvSpPr>
        <dsp:cNvPr id="0" name=""/>
        <dsp:cNvSpPr/>
      </dsp:nvSpPr>
      <dsp:spPr>
        <a:xfrm>
          <a:off x="0" y="2917627"/>
          <a:ext cx="9911121" cy="655200"/>
        </a:xfrm>
        <a:prstGeom prst="roundRect">
          <a:avLst/>
        </a:prstGeom>
        <a:solidFill>
          <a:srgbClr val="11CC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Montserrat" panose="00000500000000000000" pitchFamily="2" charset="0"/>
            </a:rPr>
            <a:t>Time-Series Analysis</a:t>
          </a:r>
          <a:r>
            <a:rPr lang="en-US" sz="1800" kern="1200" dirty="0">
              <a:latin typeface="Montserrat" panose="00000500000000000000" pitchFamily="2" charset="0"/>
            </a:rPr>
            <a:t>:</a:t>
          </a:r>
        </a:p>
      </dsp:txBody>
      <dsp:txXfrm>
        <a:off x="31984" y="2949611"/>
        <a:ext cx="9847153" cy="591232"/>
      </dsp:txXfrm>
    </dsp:sp>
    <dsp:sp modelId="{7436CB2A-F248-4B9B-82E9-686AE84FE0F7}">
      <dsp:nvSpPr>
        <dsp:cNvPr id="0" name=""/>
        <dsp:cNvSpPr/>
      </dsp:nvSpPr>
      <dsp:spPr>
        <a:xfrm>
          <a:off x="0" y="3572827"/>
          <a:ext cx="9911121"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678" tIns="20320" rIns="113792" bIns="2032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latin typeface="Montserrat" panose="00000500000000000000" pitchFamily="2" charset="0"/>
            </a:rPr>
            <a:t>In sequential data, algorithms detect anomalies based on trends, seasonality, and patterns.</a:t>
          </a:r>
        </a:p>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latin typeface="Montserrat" panose="00000500000000000000" pitchFamily="2" charset="0"/>
            </a:rPr>
            <a:t>Example: Identifying an unusual drop in website traffic in times when traffic is usually high.</a:t>
          </a:r>
        </a:p>
      </dsp:txBody>
      <dsp:txXfrm>
        <a:off x="0" y="3572827"/>
        <a:ext cx="9911121" cy="579600"/>
      </dsp:txXfrm>
    </dsp:sp>
    <dsp:sp modelId="{BC7F0208-39D8-4C80-AB9E-6882593BFAA8}">
      <dsp:nvSpPr>
        <dsp:cNvPr id="0" name=""/>
        <dsp:cNvSpPr/>
      </dsp:nvSpPr>
      <dsp:spPr>
        <a:xfrm>
          <a:off x="0" y="4152427"/>
          <a:ext cx="9911121" cy="655200"/>
        </a:xfrm>
        <a:prstGeom prst="round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Montserrat" panose="00000500000000000000" pitchFamily="2" charset="0"/>
            </a:rPr>
            <a:t>Distance-Based Methods</a:t>
          </a:r>
          <a:r>
            <a:rPr lang="en-US" sz="1800" kern="1200" dirty="0">
              <a:latin typeface="Montserrat" panose="00000500000000000000" pitchFamily="2" charset="0"/>
            </a:rPr>
            <a:t>:</a:t>
          </a:r>
        </a:p>
      </dsp:txBody>
      <dsp:txXfrm>
        <a:off x="31984" y="4184411"/>
        <a:ext cx="9847153" cy="591232"/>
      </dsp:txXfrm>
    </dsp:sp>
    <dsp:sp modelId="{F4C2594B-A1AF-4BAB-8298-8810BDC958A5}">
      <dsp:nvSpPr>
        <dsp:cNvPr id="0" name=""/>
        <dsp:cNvSpPr/>
      </dsp:nvSpPr>
      <dsp:spPr>
        <a:xfrm>
          <a:off x="0" y="4807627"/>
          <a:ext cx="9911121"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678" tIns="20320" rIns="113792" bIns="2032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latin typeface="Montserrat" panose="00000500000000000000" pitchFamily="2" charset="0"/>
            </a:rPr>
            <a:t>Calculate distances between points and identify those far from most others as anomalies (e.g., using k-nearest neighbors).</a:t>
          </a:r>
        </a:p>
      </dsp:txBody>
      <dsp:txXfrm>
        <a:off x="0" y="4807627"/>
        <a:ext cx="9911121" cy="57960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1D1-6589-4D4A-810A-D1CB24D30600}"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34E27-21C0-AB42-9720-9468F68AD70E}" type="slidenum">
              <a:rPr lang="en-US" smtClean="0"/>
              <a:t>‹#›</a:t>
            </a:fld>
            <a:endParaRPr lang="en-US"/>
          </a:p>
        </p:txBody>
      </p:sp>
    </p:spTree>
    <p:extLst>
      <p:ext uri="{BB962C8B-B14F-4D97-AF65-F5344CB8AC3E}">
        <p14:creationId xmlns:p14="http://schemas.microsoft.com/office/powerpoint/2010/main" val="3315157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ED6F-859A-B746-837E-C5D978EC3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CAE93-A6A2-054F-8C31-54E8ABF6A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8ADB13-4A11-2643-B65C-065BE17739F2}"/>
              </a:ext>
            </a:extLst>
          </p:cNvPr>
          <p:cNvSpPr>
            <a:spLocks noGrp="1"/>
          </p:cNvSpPr>
          <p:nvPr>
            <p:ph type="dt" sz="half" idx="10"/>
          </p:nvPr>
        </p:nvSpPr>
        <p:spPr/>
        <p:txBody>
          <a:bodyPr/>
          <a:lstStyle/>
          <a:p>
            <a:fld id="{FD8C779B-2DF9-41ED-BDF6-094A96BB5831}" type="datetime1">
              <a:rPr lang="en-US" smtClean="0"/>
              <a:t>1/8/2025</a:t>
            </a:fld>
            <a:endParaRPr lang="en-US"/>
          </a:p>
        </p:txBody>
      </p:sp>
      <p:sp>
        <p:nvSpPr>
          <p:cNvPr id="5" name="Footer Placeholder 4">
            <a:extLst>
              <a:ext uri="{FF2B5EF4-FFF2-40B4-BE49-F238E27FC236}">
                <a16:creationId xmlns:a16="http://schemas.microsoft.com/office/drawing/2014/main" id="{3F68DD79-905B-054B-B597-6AB72529A68D}"/>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3FDD4DF4-5AD9-8C41-9C38-63470B32845E}"/>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0513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4858-278B-D14B-9123-9451D8F7BB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98E07C-511F-3A43-84A6-1011012918C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27FEB-35FC-E245-9B8A-12B959651942}"/>
              </a:ext>
            </a:extLst>
          </p:cNvPr>
          <p:cNvSpPr>
            <a:spLocks noGrp="1"/>
          </p:cNvSpPr>
          <p:nvPr>
            <p:ph type="dt" sz="half" idx="10"/>
          </p:nvPr>
        </p:nvSpPr>
        <p:spPr/>
        <p:txBody>
          <a:bodyPr/>
          <a:lstStyle/>
          <a:p>
            <a:fld id="{2050BBC8-E478-43C9-A4F1-EDD4F72015DC}" type="datetime1">
              <a:rPr lang="en-US" smtClean="0"/>
              <a:t>1/8/2025</a:t>
            </a:fld>
            <a:endParaRPr lang="en-US"/>
          </a:p>
        </p:txBody>
      </p:sp>
      <p:sp>
        <p:nvSpPr>
          <p:cNvPr id="5" name="Footer Placeholder 4">
            <a:extLst>
              <a:ext uri="{FF2B5EF4-FFF2-40B4-BE49-F238E27FC236}">
                <a16:creationId xmlns:a16="http://schemas.microsoft.com/office/drawing/2014/main" id="{06777081-9459-C64F-895D-A9A37C0D0BB7}"/>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1FAC1E24-D886-5444-8983-468379B78FD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663703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7F08AD-56F2-8141-B3EC-B0792780C2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7A58ED-0A7F-F541-B86D-470505704EB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2861A-7351-3846-BCB0-C5618DA092CE}"/>
              </a:ext>
            </a:extLst>
          </p:cNvPr>
          <p:cNvSpPr>
            <a:spLocks noGrp="1"/>
          </p:cNvSpPr>
          <p:nvPr>
            <p:ph type="dt" sz="half" idx="10"/>
          </p:nvPr>
        </p:nvSpPr>
        <p:spPr/>
        <p:txBody>
          <a:bodyPr/>
          <a:lstStyle/>
          <a:p>
            <a:fld id="{04321BB6-29D9-437A-B4EB-C48447ACC5C8}" type="datetime1">
              <a:rPr lang="en-US" smtClean="0"/>
              <a:t>1/8/2025</a:t>
            </a:fld>
            <a:endParaRPr lang="en-US"/>
          </a:p>
        </p:txBody>
      </p:sp>
      <p:sp>
        <p:nvSpPr>
          <p:cNvPr id="5" name="Footer Placeholder 4">
            <a:extLst>
              <a:ext uri="{FF2B5EF4-FFF2-40B4-BE49-F238E27FC236}">
                <a16:creationId xmlns:a16="http://schemas.microsoft.com/office/drawing/2014/main" id="{BAA1FD98-D553-4C46-941B-9CF2C56A19FE}"/>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BABD676D-8472-4F4A-A337-CF5E8C495173}"/>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97730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75A67B5-E042-457B-A81A-3462B1C711AA}"/>
              </a:ext>
            </a:extLst>
          </p:cNvPr>
          <p:cNvSpPr/>
          <p:nvPr userDrawn="1"/>
        </p:nvSpPr>
        <p:spPr>
          <a:xfrm>
            <a:off x="0" y="0"/>
            <a:ext cx="12192000" cy="2556680"/>
          </a:xfrm>
          <a:prstGeom prst="rect">
            <a:avLst/>
          </a:prstGeom>
          <a:solidFill>
            <a:schemeClr val="bg1"/>
          </a:solidFill>
        </p:spPr>
        <p:txBody>
          <a:bodyPr rtlCol="0" anchor="ctr">
            <a:noAutofit/>
          </a:bodyPr>
          <a:lstStyle/>
          <a:p>
            <a:pPr algn="l"/>
            <a:endParaRPr lang="en-US" sz="2700" dirty="0"/>
          </a:p>
        </p:txBody>
      </p:sp>
      <p:sp>
        <p:nvSpPr>
          <p:cNvPr id="21" name="Picture Placeholder 20">
            <a:extLst>
              <a:ext uri="{FF2B5EF4-FFF2-40B4-BE49-F238E27FC236}">
                <a16:creationId xmlns:a16="http://schemas.microsoft.com/office/drawing/2014/main" id="{070E09C3-E664-4CC0-BC20-179F60B6EE4C}"/>
              </a:ext>
            </a:extLst>
          </p:cNvPr>
          <p:cNvSpPr>
            <a:spLocks noGrp="1"/>
          </p:cNvSpPr>
          <p:nvPr>
            <p:ph type="pic" sz="quarter" idx="12"/>
          </p:nvPr>
        </p:nvSpPr>
        <p:spPr>
          <a:xfrm>
            <a:off x="-1" y="1"/>
            <a:ext cx="12192001" cy="6173619"/>
          </a:xfrm>
        </p:spPr>
        <p:txBody>
          <a:bodyPr/>
          <a:lstStyle/>
          <a:p>
            <a:endParaRPr lang="en-US" dirty="0"/>
          </a:p>
        </p:txBody>
      </p:sp>
      <p:sp>
        <p:nvSpPr>
          <p:cNvPr id="3" name="Text Placeholder 2">
            <a:extLst>
              <a:ext uri="{FF2B5EF4-FFF2-40B4-BE49-F238E27FC236}">
                <a16:creationId xmlns:a16="http://schemas.microsoft.com/office/drawing/2014/main" id="{A705EEBE-7DBE-423A-9E68-665C3E4D8317}"/>
              </a:ext>
            </a:extLst>
          </p:cNvPr>
          <p:cNvSpPr>
            <a:spLocks noGrp="1"/>
          </p:cNvSpPr>
          <p:nvPr>
            <p:ph type="body" sz="quarter" idx="11" hasCustomPrompt="1"/>
          </p:nvPr>
        </p:nvSpPr>
        <p:spPr>
          <a:xfrm>
            <a:off x="0" y="609601"/>
            <a:ext cx="6096000" cy="1637371"/>
          </a:xfrm>
          <a:solidFill>
            <a:srgbClr val="0B8ECC"/>
          </a:solidFill>
          <a:effectLst>
            <a:outerShdw dist="50800" dir="16200000" algn="ctr" rotWithShape="0">
              <a:schemeClr val="accent2"/>
            </a:outerShdw>
          </a:effectLst>
        </p:spPr>
        <p:txBody>
          <a:bodyPr lIns="914400" tIns="274320" rIns="274320" bIns="274320">
            <a:spAutoFit/>
          </a:bodyPr>
          <a:lstStyle>
            <a:lvl1pPr marL="0" indent="0">
              <a:lnSpc>
                <a:spcPct val="80000"/>
              </a:lnSpc>
              <a:buNone/>
              <a:defRPr sz="4400" b="1" baseline="0">
                <a:solidFill>
                  <a:schemeClr val="bg1"/>
                </a:solidFill>
                <a:latin typeface="+mj-lt"/>
              </a:defRPr>
            </a:lvl1pPr>
          </a:lstStyle>
          <a:p>
            <a:pPr lvl="0"/>
            <a:r>
              <a:rPr lang="en-US" dirty="0"/>
              <a:t>[Title of Course] (66pt)</a:t>
            </a:r>
          </a:p>
        </p:txBody>
      </p:sp>
      <p:grpSp>
        <p:nvGrpSpPr>
          <p:cNvPr id="5" name="Group 4">
            <a:extLst>
              <a:ext uri="{FF2B5EF4-FFF2-40B4-BE49-F238E27FC236}">
                <a16:creationId xmlns:a16="http://schemas.microsoft.com/office/drawing/2014/main" id="{573C5C1A-698A-4D10-B449-7BBA0E158CB7}"/>
              </a:ext>
            </a:extLst>
          </p:cNvPr>
          <p:cNvGrpSpPr>
            <a:grpSpLocks noChangeAspect="1"/>
          </p:cNvGrpSpPr>
          <p:nvPr userDrawn="1"/>
        </p:nvGrpSpPr>
        <p:grpSpPr>
          <a:xfrm>
            <a:off x="947737" y="6386521"/>
            <a:ext cx="2034260" cy="320040"/>
            <a:chOff x="1957445" y="4956085"/>
            <a:chExt cx="2757119" cy="433764"/>
          </a:xfrm>
        </p:grpSpPr>
        <p:grpSp>
          <p:nvGrpSpPr>
            <p:cNvPr id="8" name="Group 7">
              <a:extLst>
                <a:ext uri="{FF2B5EF4-FFF2-40B4-BE49-F238E27FC236}">
                  <a16:creationId xmlns:a16="http://schemas.microsoft.com/office/drawing/2014/main" id="{F9E00396-7715-49BD-BCAE-CE7871B98F2D}"/>
                </a:ext>
              </a:extLst>
            </p:cNvPr>
            <p:cNvGrpSpPr>
              <a:grpSpLocks noChangeAspect="1"/>
            </p:cNvGrpSpPr>
            <p:nvPr userDrawn="1"/>
          </p:nvGrpSpPr>
          <p:grpSpPr>
            <a:xfrm>
              <a:off x="1957445" y="4956085"/>
              <a:ext cx="365760" cy="365760"/>
              <a:chOff x="1578736" y="2802526"/>
              <a:chExt cx="1280160" cy="1280160"/>
            </a:xfrm>
          </p:grpSpPr>
          <p:sp>
            <p:nvSpPr>
              <p:cNvPr id="10" name="Freeform: Shape 9">
                <a:extLst>
                  <a:ext uri="{FF2B5EF4-FFF2-40B4-BE49-F238E27FC236}">
                    <a16:creationId xmlns:a16="http://schemas.microsoft.com/office/drawing/2014/main" id="{37C54F2B-1ECC-484C-AAB0-A6AEC3E0FD03}"/>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rgbClr val="98EF9A"/>
              </a:solidFill>
              <a:ln w="3953" cap="flat">
                <a:noFill/>
                <a:prstDash val="solid"/>
                <a:round/>
              </a:ln>
            </p:spPr>
            <p:txBody>
              <a:bodyPr rtlCol="0" anchor="ctr"/>
              <a:lstStyle/>
              <a:p>
                <a:endParaRPr lang="en-US" sz="2700"/>
              </a:p>
            </p:txBody>
          </p:sp>
          <p:sp>
            <p:nvSpPr>
              <p:cNvPr id="11" name="Freeform: Shape 10">
                <a:extLst>
                  <a:ext uri="{FF2B5EF4-FFF2-40B4-BE49-F238E27FC236}">
                    <a16:creationId xmlns:a16="http://schemas.microsoft.com/office/drawing/2014/main" id="{218C6A8C-40B5-4E2E-B117-DB5B5105F01A}"/>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12" name="Freeform: Shape 11">
                <a:extLst>
                  <a:ext uri="{FF2B5EF4-FFF2-40B4-BE49-F238E27FC236}">
                    <a16:creationId xmlns:a16="http://schemas.microsoft.com/office/drawing/2014/main" id="{6A1726B6-13EC-4E96-A47C-326E70A64133}"/>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3" name="Freeform: Shape 12">
                <a:extLst>
                  <a:ext uri="{FF2B5EF4-FFF2-40B4-BE49-F238E27FC236}">
                    <a16:creationId xmlns:a16="http://schemas.microsoft.com/office/drawing/2014/main" id="{9DAB2029-EEEE-4F1C-85F6-C6C52FBDEEE1}"/>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pic>
          <p:nvPicPr>
            <p:cNvPr id="9" name="Picture 8" descr="A close up of a sign&#10;&#10;Description automatically generated">
              <a:extLst>
                <a:ext uri="{FF2B5EF4-FFF2-40B4-BE49-F238E27FC236}">
                  <a16:creationId xmlns:a16="http://schemas.microsoft.com/office/drawing/2014/main" id="{F58E606C-2FE7-43E8-A916-1C4F32CC150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1444" b="9752"/>
            <a:stretch/>
          </p:blipFill>
          <p:spPr>
            <a:xfrm>
              <a:off x="2377764" y="4968197"/>
              <a:ext cx="2336800" cy="421652"/>
            </a:xfrm>
            <a:prstGeom prst="rect">
              <a:avLst/>
            </a:prstGeom>
          </p:spPr>
        </p:pic>
      </p:grpSp>
      <p:sp>
        <p:nvSpPr>
          <p:cNvPr id="6" name="TextBox 5">
            <a:extLst>
              <a:ext uri="{FF2B5EF4-FFF2-40B4-BE49-F238E27FC236}">
                <a16:creationId xmlns:a16="http://schemas.microsoft.com/office/drawing/2014/main" id="{71F3B79F-7859-46A8-B7A5-8CA042938179}"/>
              </a:ext>
            </a:extLst>
          </p:cNvPr>
          <p:cNvSpPr txBox="1"/>
          <p:nvPr userDrawn="1"/>
        </p:nvSpPr>
        <p:spPr>
          <a:xfrm>
            <a:off x="6096001" y="6173620"/>
            <a:ext cx="5148263" cy="684380"/>
          </a:xfrm>
          <a:prstGeom prst="rect">
            <a:avLst/>
          </a:prstGeom>
          <a:noFill/>
        </p:spPr>
        <p:txBody>
          <a:bodyPr wrap="square" rtlCol="0" anchor="ctr">
            <a:noAutofit/>
          </a:bodyPr>
          <a:lstStyle/>
          <a:p>
            <a:pPr marL="0" indent="0" algn="r">
              <a:lnSpc>
                <a:spcPct val="100000"/>
              </a:lnSpc>
              <a:spcBef>
                <a:spcPts val="400"/>
              </a:spcBef>
              <a:spcAft>
                <a:spcPts val="800"/>
              </a:spcAft>
              <a:buClr>
                <a:schemeClr val="accent1"/>
              </a:buClr>
              <a:buFont typeface="Arial" panose="020B0604020202020204" pitchFamily="34" charset="0"/>
              <a:buNone/>
            </a:pPr>
            <a:r>
              <a:rPr lang="en-US" sz="1400" b="1" dirty="0"/>
              <a:t>wallstreetprep</a:t>
            </a:r>
            <a:r>
              <a:rPr lang="en-US" sz="1400" b="1" dirty="0">
                <a:solidFill>
                  <a:schemeClr val="accent1"/>
                </a:solidFill>
              </a:rPr>
              <a:t>.com</a:t>
            </a:r>
          </a:p>
        </p:txBody>
      </p:sp>
    </p:spTree>
    <p:custDataLst>
      <p:tags r:id="rId1"/>
    </p:custDataLst>
    <p:extLst>
      <p:ext uri="{BB962C8B-B14F-4D97-AF65-F5344CB8AC3E}">
        <p14:creationId xmlns:p14="http://schemas.microsoft.com/office/powerpoint/2010/main" val="184046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tmplLst>
          <p:tmpl>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extLst>
    <p:ext uri="{DCECCB84-F9BA-43D5-87BE-67443E8EF086}">
      <p15:sldGuideLst xmlns:p15="http://schemas.microsoft.com/office/powerpoint/2012/main">
        <p15:guide id="1"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ew Chapt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0" y="8452"/>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Text Placeholder 3">
            <a:extLst>
              <a:ext uri="{FF2B5EF4-FFF2-40B4-BE49-F238E27FC236}">
                <a16:creationId xmlns:a16="http://schemas.microsoft.com/office/drawing/2014/main" id="{C062BD03-134C-4FBA-8330-0CCF241315E3}"/>
              </a:ext>
            </a:extLst>
          </p:cNvPr>
          <p:cNvSpPr>
            <a:spLocks noGrp="1"/>
          </p:cNvSpPr>
          <p:nvPr>
            <p:ph type="body" sz="quarter" idx="11" hasCustomPrompt="1"/>
          </p:nvPr>
        </p:nvSpPr>
        <p:spPr>
          <a:xfrm>
            <a:off x="940977" y="1792544"/>
            <a:ext cx="7905311" cy="1952554"/>
          </a:xfrm>
          <a:prstGeom prst="rect">
            <a:avLst/>
          </a:prstGeom>
        </p:spPr>
        <p:txBody>
          <a:bodyPr anchor="t">
            <a:noAutofit/>
          </a:bodyPr>
          <a:lstStyle>
            <a:lvl1pPr marL="0" indent="0" algn="l">
              <a:lnSpc>
                <a:spcPct val="85000"/>
              </a:lnSpc>
              <a:buClr>
                <a:schemeClr val="bg1"/>
              </a:buClr>
              <a:buFont typeface="Arial" panose="020B0604020202020204" pitchFamily="34" charset="0"/>
              <a:buNone/>
              <a:defRPr sz="6000" b="1">
                <a:solidFill>
                  <a:schemeClr val="accent2">
                    <a:lumMod val="60000"/>
                    <a:lumOff val="40000"/>
                  </a:schemeClr>
                </a:solidFill>
              </a:defRPr>
            </a:lvl1pPr>
            <a:lvl2pPr marL="0" indent="-228623">
              <a:buClr>
                <a:schemeClr val="bg1"/>
              </a:buClr>
              <a:buFont typeface="Arial" panose="020B0604020202020204" pitchFamily="34" charset="0"/>
              <a:buChar char="•"/>
              <a:defRPr sz="2400" b="0">
                <a:solidFill>
                  <a:schemeClr val="bg1"/>
                </a:solidFill>
              </a:defRPr>
            </a:lvl2pPr>
            <a:lvl3pPr marL="457246" indent="-228623">
              <a:buClr>
                <a:schemeClr val="bg1"/>
              </a:buClr>
              <a:buFont typeface="Arial" panose="020B0604020202020204" pitchFamily="34" charset="0"/>
              <a:buChar char="•"/>
              <a:defRPr sz="2400" b="0">
                <a:solidFill>
                  <a:schemeClr val="bg1"/>
                </a:solidFill>
              </a:defRPr>
            </a:lvl3pPr>
            <a:lvl4pPr marL="685868" indent="-228623">
              <a:buClr>
                <a:schemeClr val="bg1"/>
              </a:buClr>
              <a:buFont typeface="Arial" panose="020B0604020202020204" pitchFamily="34" charset="0"/>
              <a:buChar char="•"/>
              <a:defRPr sz="2400" b="0">
                <a:solidFill>
                  <a:schemeClr val="bg1"/>
                </a:solidFill>
              </a:defRPr>
            </a:lvl4pPr>
            <a:lvl5pPr marL="914492" indent="-228623">
              <a:buClr>
                <a:schemeClr val="bg1"/>
              </a:buClr>
              <a:buFont typeface="Arial" panose="020B0604020202020204" pitchFamily="34" charset="0"/>
              <a:buChar char="•"/>
              <a:defRPr sz="2400" b="0">
                <a:solidFill>
                  <a:schemeClr val="bg1"/>
                </a:solidFill>
              </a:defRPr>
            </a:lvl5pPr>
          </a:lstStyle>
          <a:p>
            <a:pPr lvl="0"/>
            <a:r>
              <a:rPr lang="en-US" dirty="0"/>
              <a:t>[Chapter Name - 90pt]</a:t>
            </a:r>
          </a:p>
        </p:txBody>
      </p:sp>
      <p:sp>
        <p:nvSpPr>
          <p:cNvPr id="4" name="Text Placeholder 3">
            <a:extLst>
              <a:ext uri="{FF2B5EF4-FFF2-40B4-BE49-F238E27FC236}">
                <a16:creationId xmlns:a16="http://schemas.microsoft.com/office/drawing/2014/main" id="{B9C2CC1C-EF5A-4749-A3FC-E6F6CABF7F6C}"/>
              </a:ext>
            </a:extLst>
          </p:cNvPr>
          <p:cNvSpPr>
            <a:spLocks noGrp="1"/>
          </p:cNvSpPr>
          <p:nvPr>
            <p:ph type="body" sz="quarter" idx="13" hasCustomPrompt="1"/>
          </p:nvPr>
        </p:nvSpPr>
        <p:spPr>
          <a:xfrm>
            <a:off x="940978" y="1171840"/>
            <a:ext cx="10298522" cy="493634"/>
          </a:xfrm>
          <a:prstGeom prst="rect">
            <a:avLst/>
          </a:prstGeom>
        </p:spPr>
        <p:txBody>
          <a:bodyPr/>
          <a:lstStyle>
            <a:lvl1pPr marL="0" indent="0">
              <a:buNone/>
              <a:defRPr sz="2000" b="1" baseline="0">
                <a:solidFill>
                  <a:schemeClr val="accent6"/>
                </a:solidFill>
              </a:defRPr>
            </a:lvl1pPr>
          </a:lstStyle>
          <a:p>
            <a:pPr lvl="0"/>
            <a:r>
              <a:rPr lang="en-ZA" dirty="0"/>
              <a:t>[COURSE NAME - 30pt]</a:t>
            </a:r>
          </a:p>
        </p:txBody>
      </p:sp>
      <p:grpSp>
        <p:nvGrpSpPr>
          <p:cNvPr id="16" name="Group 15">
            <a:extLst>
              <a:ext uri="{FF2B5EF4-FFF2-40B4-BE49-F238E27FC236}">
                <a16:creationId xmlns:a16="http://schemas.microsoft.com/office/drawing/2014/main" id="{10F90251-DECC-A644-966C-759088FAC5FC}"/>
              </a:ext>
            </a:extLst>
          </p:cNvPr>
          <p:cNvGrpSpPr/>
          <p:nvPr userDrawn="1"/>
        </p:nvGrpSpPr>
        <p:grpSpPr>
          <a:xfrm>
            <a:off x="11580971" y="458402"/>
            <a:ext cx="274320" cy="274320"/>
            <a:chOff x="1578736" y="2802526"/>
            <a:chExt cx="1280160" cy="1280160"/>
          </a:xfrm>
        </p:grpSpPr>
        <p:sp>
          <p:nvSpPr>
            <p:cNvPr id="17" name="Freeform: Shape 5">
              <a:extLst>
                <a:ext uri="{FF2B5EF4-FFF2-40B4-BE49-F238E27FC236}">
                  <a16:creationId xmlns:a16="http://schemas.microsoft.com/office/drawing/2014/main" id="{B32BA504-BD78-7C41-B0A6-9BC411DE508E}"/>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18" name="Freeform: Shape 6">
              <a:extLst>
                <a:ext uri="{FF2B5EF4-FFF2-40B4-BE49-F238E27FC236}">
                  <a16:creationId xmlns:a16="http://schemas.microsoft.com/office/drawing/2014/main" id="{49915F92-D025-6247-8D47-003220E8B3BE}"/>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0" name="Freeform: Shape 7">
              <a:extLst>
                <a:ext uri="{FF2B5EF4-FFF2-40B4-BE49-F238E27FC236}">
                  <a16:creationId xmlns:a16="http://schemas.microsoft.com/office/drawing/2014/main" id="{BE328864-E4B0-D242-BE77-6F6AA0F1146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1" name="Freeform: Shape 8">
              <a:extLst>
                <a:ext uri="{FF2B5EF4-FFF2-40B4-BE49-F238E27FC236}">
                  <a16:creationId xmlns:a16="http://schemas.microsoft.com/office/drawing/2014/main" id="{3AAE5804-4F81-8A48-BC2C-64BB51127242}"/>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Tree>
    <p:custDataLst>
      <p:tags r:id="rId1"/>
    </p:custDataLst>
    <p:extLst>
      <p:ext uri="{BB962C8B-B14F-4D97-AF65-F5344CB8AC3E}">
        <p14:creationId xmlns:p14="http://schemas.microsoft.com/office/powerpoint/2010/main" val="213780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ew Chapter + Learning Objective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6579" y="0"/>
            <a:ext cx="12198577"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9" name="Text Placeholder 3">
            <a:extLst>
              <a:ext uri="{FF2B5EF4-FFF2-40B4-BE49-F238E27FC236}">
                <a16:creationId xmlns:a16="http://schemas.microsoft.com/office/drawing/2014/main" id="{C062BD03-134C-4FBA-8330-0CCF241315E3}"/>
              </a:ext>
            </a:extLst>
          </p:cNvPr>
          <p:cNvSpPr>
            <a:spLocks noGrp="1"/>
          </p:cNvSpPr>
          <p:nvPr>
            <p:ph type="body" sz="quarter" idx="11" hasCustomPrompt="1"/>
          </p:nvPr>
        </p:nvSpPr>
        <p:spPr>
          <a:xfrm>
            <a:off x="940978" y="1319284"/>
            <a:ext cx="5155022" cy="4447010"/>
          </a:xfrm>
        </p:spPr>
        <p:txBody>
          <a:bodyPr anchor="t">
            <a:noAutofit/>
          </a:bodyPr>
          <a:lstStyle>
            <a:lvl1pPr marL="0" indent="0" algn="l">
              <a:lnSpc>
                <a:spcPct val="85000"/>
              </a:lnSpc>
              <a:buClr>
                <a:schemeClr val="bg1"/>
              </a:buClr>
              <a:buFont typeface="Arial" panose="020B0604020202020204" pitchFamily="34" charset="0"/>
              <a:buNone/>
              <a:defRPr sz="6000" b="1">
                <a:solidFill>
                  <a:schemeClr val="accent2">
                    <a:lumMod val="60000"/>
                    <a:lumOff val="40000"/>
                  </a:schemeClr>
                </a:solidFill>
              </a:defRPr>
            </a:lvl1pPr>
            <a:lvl2pPr marL="0" indent="-228611">
              <a:buClr>
                <a:schemeClr val="bg1"/>
              </a:buClr>
              <a:buFont typeface="Arial" panose="020B0604020202020204" pitchFamily="34" charset="0"/>
              <a:buChar char="•"/>
              <a:defRPr sz="2400" b="0">
                <a:solidFill>
                  <a:schemeClr val="bg1"/>
                </a:solidFill>
              </a:defRPr>
            </a:lvl2pPr>
            <a:lvl3pPr marL="457223" indent="-228611">
              <a:buClr>
                <a:schemeClr val="bg1"/>
              </a:buClr>
              <a:buFont typeface="Arial" panose="020B0604020202020204" pitchFamily="34" charset="0"/>
              <a:buChar char="•"/>
              <a:defRPr sz="2400" b="0">
                <a:solidFill>
                  <a:schemeClr val="bg1"/>
                </a:solidFill>
              </a:defRPr>
            </a:lvl3pPr>
            <a:lvl4pPr marL="685834" indent="-228611">
              <a:buClr>
                <a:schemeClr val="bg1"/>
              </a:buClr>
              <a:buFont typeface="Arial" panose="020B0604020202020204" pitchFamily="34" charset="0"/>
              <a:buChar char="•"/>
              <a:defRPr sz="2400" b="0">
                <a:solidFill>
                  <a:schemeClr val="bg1"/>
                </a:solidFill>
              </a:defRPr>
            </a:lvl4pPr>
            <a:lvl5pPr marL="914446" indent="-228611">
              <a:buClr>
                <a:schemeClr val="bg1"/>
              </a:buClr>
              <a:buFont typeface="Arial" panose="020B0604020202020204" pitchFamily="34" charset="0"/>
              <a:buChar char="•"/>
              <a:defRPr sz="2400" b="0">
                <a:solidFill>
                  <a:schemeClr val="bg1"/>
                </a:solidFill>
              </a:defRPr>
            </a:lvl5pPr>
          </a:lstStyle>
          <a:p>
            <a:pPr lvl="0"/>
            <a:r>
              <a:rPr lang="en-US" dirty="0"/>
              <a:t>[Chapter Name - 90pt]</a:t>
            </a:r>
          </a:p>
        </p:txBody>
      </p:sp>
      <p:sp>
        <p:nvSpPr>
          <p:cNvPr id="2" name="TextBox 1">
            <a:extLst>
              <a:ext uri="{FF2B5EF4-FFF2-40B4-BE49-F238E27FC236}">
                <a16:creationId xmlns:a16="http://schemas.microsoft.com/office/drawing/2014/main" id="{87D5848A-3558-47F9-911A-B1C8D68EBBCB}"/>
              </a:ext>
            </a:extLst>
          </p:cNvPr>
          <p:cNvSpPr txBox="1"/>
          <p:nvPr userDrawn="1"/>
        </p:nvSpPr>
        <p:spPr>
          <a:xfrm>
            <a:off x="940979" y="782473"/>
            <a:ext cx="3439953" cy="491319"/>
          </a:xfrm>
          <a:prstGeom prst="rect">
            <a:avLst/>
          </a:prstGeom>
          <a:noFill/>
        </p:spPr>
        <p:txBody>
          <a:bodyPr wrap="square" rtlCol="0">
            <a:noAutofit/>
          </a:bodyPr>
          <a:lstStyle/>
          <a:p>
            <a:pPr marL="0" indent="0" algn="l">
              <a:lnSpc>
                <a:spcPct val="100000"/>
              </a:lnSpc>
              <a:spcBef>
                <a:spcPts val="400"/>
              </a:spcBef>
              <a:spcAft>
                <a:spcPts val="1200"/>
              </a:spcAft>
              <a:buClr>
                <a:schemeClr val="accent1"/>
              </a:buClr>
              <a:buFont typeface="Arial" panose="020B0604020202020204" pitchFamily="34" charset="0"/>
              <a:buNone/>
            </a:pPr>
            <a:r>
              <a:rPr lang="en-US" sz="2000" b="1" dirty="0">
                <a:solidFill>
                  <a:schemeClr val="accent6"/>
                </a:solidFill>
              </a:rPr>
              <a:t>LEARNING OBJECTIVES</a:t>
            </a:r>
          </a:p>
        </p:txBody>
      </p:sp>
      <p:sp>
        <p:nvSpPr>
          <p:cNvPr id="6" name="Text Placeholder 16">
            <a:extLst>
              <a:ext uri="{FF2B5EF4-FFF2-40B4-BE49-F238E27FC236}">
                <a16:creationId xmlns:a16="http://schemas.microsoft.com/office/drawing/2014/main" id="{2BFFDC9D-7367-1400-2F14-A2A32CE23A92}"/>
              </a:ext>
            </a:extLst>
          </p:cNvPr>
          <p:cNvSpPr>
            <a:spLocks noGrp="1"/>
          </p:cNvSpPr>
          <p:nvPr>
            <p:ph type="body" sz="quarter" idx="12" hasCustomPrompt="1"/>
          </p:nvPr>
        </p:nvSpPr>
        <p:spPr>
          <a:xfrm>
            <a:off x="6479524" y="1332272"/>
            <a:ext cx="4764740" cy="5106628"/>
          </a:xfrm>
        </p:spPr>
        <p:txBody>
          <a:bodyPr/>
          <a:lstStyle>
            <a:lvl1pPr marL="304815" indent="-304815">
              <a:buClr>
                <a:schemeClr val="accent6"/>
              </a:buClr>
              <a:buFont typeface="Wingdings" pitchFamily="2" charset="2"/>
              <a:buChar char="ü"/>
              <a:defRPr>
                <a:solidFill>
                  <a:schemeClr val="bg1"/>
                </a:solidFill>
              </a:defRPr>
            </a:lvl1pPr>
            <a:lvl2pPr>
              <a:buClr>
                <a:schemeClr val="accent6"/>
              </a:buClr>
              <a:buFont typeface="Arial" panose="020B0604020202020204" pitchFamily="34" charset="0"/>
              <a:buChar char="•"/>
              <a:defRPr>
                <a:solidFill>
                  <a:schemeClr val="bg1"/>
                </a:solidFill>
              </a:defRPr>
            </a:lvl2pPr>
          </a:lstStyle>
          <a:p>
            <a:r>
              <a:rPr lang="en-US" dirty="0"/>
              <a:t>[Objective 1 – 30pt]</a:t>
            </a:r>
          </a:p>
          <a:p>
            <a:pPr lvl="1"/>
            <a:r>
              <a:rPr lang="en-US" dirty="0"/>
              <a:t>[Subobjective]</a:t>
            </a:r>
          </a:p>
          <a:p>
            <a:pPr marL="304815" marR="0" lvl="0" indent="-304815" algn="l" defTabSz="914446" rtl="0" eaLnBrk="1" fontAlgn="auto" latinLnBrk="0" hangingPunct="1">
              <a:lnSpc>
                <a:spcPct val="120000"/>
              </a:lnSpc>
              <a:spcBef>
                <a:spcPts val="1000"/>
              </a:spcBef>
              <a:spcAft>
                <a:spcPts val="333"/>
              </a:spcAft>
              <a:buClr>
                <a:schemeClr val="accent6"/>
              </a:buClr>
              <a:buSzTx/>
              <a:buFont typeface="Wingdings" pitchFamily="2" charset="2"/>
              <a:buChar char="ü"/>
              <a:tabLst/>
              <a:defRPr/>
            </a:pPr>
            <a:endParaRPr lang="en-US" dirty="0"/>
          </a:p>
        </p:txBody>
      </p:sp>
    </p:spTree>
    <p:custDataLst>
      <p:tags r:id="rId1"/>
    </p:custDataLst>
    <p:extLst>
      <p:ext uri="{BB962C8B-B14F-4D97-AF65-F5344CB8AC3E}">
        <p14:creationId xmlns:p14="http://schemas.microsoft.com/office/powerpoint/2010/main" val="1237326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Journe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[Our Journey Header – 42pt]</a:t>
            </a:r>
          </a:p>
        </p:txBody>
      </p:sp>
      <p:grpSp>
        <p:nvGrpSpPr>
          <p:cNvPr id="273" name="Group 272">
            <a:extLst>
              <a:ext uri="{FF2B5EF4-FFF2-40B4-BE49-F238E27FC236}">
                <a16:creationId xmlns:a16="http://schemas.microsoft.com/office/drawing/2014/main" id="{9D0D0596-24B1-DC47-BF77-B1F094908FB4}"/>
              </a:ext>
            </a:extLst>
          </p:cNvPr>
          <p:cNvGrpSpPr/>
          <p:nvPr userDrawn="1"/>
        </p:nvGrpSpPr>
        <p:grpSpPr>
          <a:xfrm>
            <a:off x="10050780" y="201343"/>
            <a:ext cx="1188720" cy="1163697"/>
            <a:chOff x="10050780" y="201342"/>
            <a:chExt cx="1188720" cy="1163697"/>
          </a:xfrm>
        </p:grpSpPr>
        <p:sp>
          <p:nvSpPr>
            <p:cNvPr id="274" name="Oval 273">
              <a:extLst>
                <a:ext uri="{FF2B5EF4-FFF2-40B4-BE49-F238E27FC236}">
                  <a16:creationId xmlns:a16="http://schemas.microsoft.com/office/drawing/2014/main" id="{4D2B10D4-D401-4A47-A091-2413BFA5C156}"/>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275" name="Picture 274" descr="Icon&#10;&#10;Description automatically generated">
              <a:extLst>
                <a:ext uri="{FF2B5EF4-FFF2-40B4-BE49-F238E27FC236}">
                  <a16:creationId xmlns:a16="http://schemas.microsoft.com/office/drawing/2014/main" id="{F79A0A2D-54E1-B343-A1BA-40F75E117B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5197" y="296614"/>
              <a:ext cx="899885" cy="973152"/>
            </a:xfrm>
            <a:prstGeom prst="rect">
              <a:avLst/>
            </a:prstGeom>
          </p:spPr>
        </p:pic>
      </p:grpSp>
      <p:grpSp>
        <p:nvGrpSpPr>
          <p:cNvPr id="276" name="Group 275">
            <a:extLst>
              <a:ext uri="{FF2B5EF4-FFF2-40B4-BE49-F238E27FC236}">
                <a16:creationId xmlns:a16="http://schemas.microsoft.com/office/drawing/2014/main" id="{095A5073-8055-0749-A649-23C313950BFC}"/>
              </a:ext>
            </a:extLst>
          </p:cNvPr>
          <p:cNvGrpSpPr/>
          <p:nvPr userDrawn="1"/>
        </p:nvGrpSpPr>
        <p:grpSpPr>
          <a:xfrm>
            <a:off x="11580971" y="458402"/>
            <a:ext cx="274320" cy="274320"/>
            <a:chOff x="1578736" y="2802526"/>
            <a:chExt cx="1280160" cy="1280160"/>
          </a:xfrm>
        </p:grpSpPr>
        <p:sp>
          <p:nvSpPr>
            <p:cNvPr id="277" name="Freeform: Shape 7">
              <a:extLst>
                <a:ext uri="{FF2B5EF4-FFF2-40B4-BE49-F238E27FC236}">
                  <a16:creationId xmlns:a16="http://schemas.microsoft.com/office/drawing/2014/main" id="{07562C7D-9CC3-5845-87F5-203EC4BE9505}"/>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78" name="Freeform: Shape 8">
              <a:extLst>
                <a:ext uri="{FF2B5EF4-FFF2-40B4-BE49-F238E27FC236}">
                  <a16:creationId xmlns:a16="http://schemas.microsoft.com/office/drawing/2014/main" id="{B2E9CA9B-1D91-D94E-B83C-F7EA859A7517}"/>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79" name="Freeform: Shape 9">
              <a:extLst>
                <a:ext uri="{FF2B5EF4-FFF2-40B4-BE49-F238E27FC236}">
                  <a16:creationId xmlns:a16="http://schemas.microsoft.com/office/drawing/2014/main" id="{86009FDC-23E6-214D-9607-A4D6A2DC297E}"/>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80" name="Freeform: Shape 10">
              <a:extLst>
                <a:ext uri="{FF2B5EF4-FFF2-40B4-BE49-F238E27FC236}">
                  <a16:creationId xmlns:a16="http://schemas.microsoft.com/office/drawing/2014/main" id="{77358D90-F075-7646-A949-BEBA2B807120}"/>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21CDAF43-9972-F847-BF14-D1C2E84D03E2}"/>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56189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le Lis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[Files Header – 42pt]</a:t>
            </a:r>
          </a:p>
        </p:txBody>
      </p:sp>
      <p:grpSp>
        <p:nvGrpSpPr>
          <p:cNvPr id="67" name="Group 66">
            <a:extLst>
              <a:ext uri="{FF2B5EF4-FFF2-40B4-BE49-F238E27FC236}">
                <a16:creationId xmlns:a16="http://schemas.microsoft.com/office/drawing/2014/main" id="{CDBA9721-A010-F24A-A62F-A87F229F29CD}"/>
              </a:ext>
            </a:extLst>
          </p:cNvPr>
          <p:cNvGrpSpPr/>
          <p:nvPr userDrawn="1"/>
        </p:nvGrpSpPr>
        <p:grpSpPr>
          <a:xfrm>
            <a:off x="10050780" y="190457"/>
            <a:ext cx="1188720" cy="1174583"/>
            <a:chOff x="10050780" y="190456"/>
            <a:chExt cx="1188720" cy="1174583"/>
          </a:xfrm>
        </p:grpSpPr>
        <p:sp>
          <p:nvSpPr>
            <p:cNvPr id="68" name="Oval 67">
              <a:extLst>
                <a:ext uri="{FF2B5EF4-FFF2-40B4-BE49-F238E27FC236}">
                  <a16:creationId xmlns:a16="http://schemas.microsoft.com/office/drawing/2014/main" id="{273DD7C1-4928-314A-AB50-7C27C9C5F013}"/>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69" name="Picture 68" descr="Icon&#10;&#10;Description automatically generated">
              <a:extLst>
                <a:ext uri="{FF2B5EF4-FFF2-40B4-BE49-F238E27FC236}">
                  <a16:creationId xmlns:a16="http://schemas.microsoft.com/office/drawing/2014/main" id="{88A057A6-AEBB-9C46-B778-F0FBC7F5EB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46923" y="190456"/>
              <a:ext cx="1056317" cy="1075963"/>
            </a:xfrm>
            <a:prstGeom prst="rect">
              <a:avLst/>
            </a:prstGeom>
          </p:spPr>
        </p:pic>
      </p:grpSp>
      <p:grpSp>
        <p:nvGrpSpPr>
          <p:cNvPr id="70" name="Group 69">
            <a:extLst>
              <a:ext uri="{FF2B5EF4-FFF2-40B4-BE49-F238E27FC236}">
                <a16:creationId xmlns:a16="http://schemas.microsoft.com/office/drawing/2014/main" id="{E949B8D1-B065-C14F-9CE6-80FCB511FBCF}"/>
              </a:ext>
            </a:extLst>
          </p:cNvPr>
          <p:cNvGrpSpPr/>
          <p:nvPr userDrawn="1"/>
        </p:nvGrpSpPr>
        <p:grpSpPr>
          <a:xfrm>
            <a:off x="11580971" y="458402"/>
            <a:ext cx="274320" cy="274320"/>
            <a:chOff x="1578736" y="2802526"/>
            <a:chExt cx="1280160" cy="1280160"/>
          </a:xfrm>
        </p:grpSpPr>
        <p:sp>
          <p:nvSpPr>
            <p:cNvPr id="71" name="Freeform: Shape 7">
              <a:extLst>
                <a:ext uri="{FF2B5EF4-FFF2-40B4-BE49-F238E27FC236}">
                  <a16:creationId xmlns:a16="http://schemas.microsoft.com/office/drawing/2014/main" id="{EB9781A0-999C-2348-B999-09A4AF4C78E4}"/>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72" name="Freeform: Shape 8">
              <a:extLst>
                <a:ext uri="{FF2B5EF4-FFF2-40B4-BE49-F238E27FC236}">
                  <a16:creationId xmlns:a16="http://schemas.microsoft.com/office/drawing/2014/main" id="{F9E6C74A-D4A1-4743-B631-F614D8A5A8D5}"/>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73" name="Freeform: Shape 9">
              <a:extLst>
                <a:ext uri="{FF2B5EF4-FFF2-40B4-BE49-F238E27FC236}">
                  <a16:creationId xmlns:a16="http://schemas.microsoft.com/office/drawing/2014/main" id="{7549E3C1-4388-A443-9088-76EF04FF72F1}"/>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74" name="Freeform: Shape 10">
              <a:extLst>
                <a:ext uri="{FF2B5EF4-FFF2-40B4-BE49-F238E27FC236}">
                  <a16:creationId xmlns:a16="http://schemas.microsoft.com/office/drawing/2014/main" id="{40179C02-DC77-0B42-8AD2-DE5F36F23E62}"/>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79A9D0E1-51E0-CA4A-825B-98C9D71E30C2}"/>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970122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57B6A8-6AB5-F64C-9216-0C01CAE9AF9B}"/>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7" name="Rectangle 6">
            <a:extLst>
              <a:ext uri="{FF2B5EF4-FFF2-40B4-BE49-F238E27FC236}">
                <a16:creationId xmlns:a16="http://schemas.microsoft.com/office/drawing/2014/main" id="{B1ECD946-1D29-5D45-B78E-714A99F1B330}"/>
              </a:ext>
            </a:extLst>
          </p:cNvPr>
          <p:cNvSpPr/>
          <p:nvPr userDrawn="1"/>
        </p:nvSpPr>
        <p:spPr>
          <a:xfrm>
            <a:off x="-2" y="1190455"/>
            <a:ext cx="12192000" cy="56947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Title 2">
            <a:extLst>
              <a:ext uri="{FF2B5EF4-FFF2-40B4-BE49-F238E27FC236}">
                <a16:creationId xmlns:a16="http://schemas.microsoft.com/office/drawing/2014/main" id="{01814B34-834A-2B41-A695-C67E26684547}"/>
              </a:ext>
            </a:extLst>
          </p:cNvPr>
          <p:cNvSpPr>
            <a:spLocks noGrp="1"/>
          </p:cNvSpPr>
          <p:nvPr>
            <p:ph type="title" hasCustomPrompt="1"/>
          </p:nvPr>
        </p:nvSpPr>
        <p:spPr>
          <a:xfrm>
            <a:off x="947738" y="2"/>
            <a:ext cx="8449636"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[A Big Bold Simple List Header - 42pt]</a:t>
            </a:r>
          </a:p>
        </p:txBody>
      </p:sp>
      <p:grpSp>
        <p:nvGrpSpPr>
          <p:cNvPr id="2" name="Group 1">
            <a:extLst>
              <a:ext uri="{FF2B5EF4-FFF2-40B4-BE49-F238E27FC236}">
                <a16:creationId xmlns:a16="http://schemas.microsoft.com/office/drawing/2014/main" id="{93EF9B97-7197-6442-8D4C-340B38777DE1}"/>
              </a:ext>
            </a:extLst>
          </p:cNvPr>
          <p:cNvGrpSpPr/>
          <p:nvPr userDrawn="1"/>
        </p:nvGrpSpPr>
        <p:grpSpPr>
          <a:xfrm>
            <a:off x="9617531" y="-14298"/>
            <a:ext cx="1621967" cy="1204753"/>
            <a:chOff x="9617530" y="-14298"/>
            <a:chExt cx="1621967" cy="1204753"/>
          </a:xfrm>
        </p:grpSpPr>
        <p:sp>
          <p:nvSpPr>
            <p:cNvPr id="12" name="Rectangle 11">
              <a:extLst>
                <a:ext uri="{FF2B5EF4-FFF2-40B4-BE49-F238E27FC236}">
                  <a16:creationId xmlns:a16="http://schemas.microsoft.com/office/drawing/2014/main" id="{9BAF1FB8-E4F8-F640-9E89-3EC5B780D2CB}"/>
                </a:ext>
              </a:extLst>
            </p:cNvPr>
            <p:cNvSpPr/>
            <p:nvPr/>
          </p:nvSpPr>
          <p:spPr>
            <a:xfrm>
              <a:off x="9617530" y="-14298"/>
              <a:ext cx="1621967" cy="1204753"/>
            </a:xfrm>
            <a:prstGeom prst="rect">
              <a:avLst/>
            </a:prstGeom>
            <a:solidFill>
              <a:schemeClr val="accent6"/>
            </a:solidFill>
          </p:spPr>
          <p:txBody>
            <a:bodyPr wrap="square" bIns="182880" anchor="b">
              <a:noAutofit/>
            </a:bodyPr>
            <a:lstStyle/>
            <a:p>
              <a:pPr algn="ctr"/>
              <a:r>
                <a:rPr lang="en-US" sz="1200" b="1" dirty="0">
                  <a:latin typeface="+mj-lt"/>
                  <a:ea typeface="SF Pro Display" pitchFamily="2" charset="0"/>
                  <a:cs typeface="Calibri" panose="020F0502020204030204" pitchFamily="34" charset="0"/>
                </a:rPr>
                <a:t>SUMMARY</a:t>
              </a:r>
            </a:p>
          </p:txBody>
        </p:sp>
        <p:pic>
          <p:nvPicPr>
            <p:cNvPr id="10" name="Graphic 9" descr="Clipboard Checked outline">
              <a:extLst>
                <a:ext uri="{FF2B5EF4-FFF2-40B4-BE49-F238E27FC236}">
                  <a16:creationId xmlns:a16="http://schemas.microsoft.com/office/drawing/2014/main" id="{6BAFC69E-3129-4C4A-B1BB-EE1355BB3F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0876" y="91463"/>
              <a:ext cx="655274" cy="655274"/>
            </a:xfrm>
            <a:prstGeom prst="rect">
              <a:avLst/>
            </a:prstGeom>
          </p:spPr>
        </p:pic>
      </p:grpSp>
      <p:sp>
        <p:nvSpPr>
          <p:cNvPr id="11" name="Text Placeholder 5">
            <a:extLst>
              <a:ext uri="{FF2B5EF4-FFF2-40B4-BE49-F238E27FC236}">
                <a16:creationId xmlns:a16="http://schemas.microsoft.com/office/drawing/2014/main" id="{64CF88ED-E247-214B-BD56-81CB284E9720}"/>
              </a:ext>
            </a:extLst>
          </p:cNvPr>
          <p:cNvSpPr>
            <a:spLocks noGrp="1"/>
          </p:cNvSpPr>
          <p:nvPr>
            <p:ph type="body" sz="quarter" idx="12" hasCustomPrompt="1"/>
          </p:nvPr>
        </p:nvSpPr>
        <p:spPr>
          <a:xfrm>
            <a:off x="948267" y="1676400"/>
            <a:ext cx="10295997" cy="4762500"/>
          </a:xfrm>
          <a:prstGeom prst="rect">
            <a:avLst/>
          </a:prstGeom>
        </p:spPr>
        <p:txBody>
          <a:bodyPr/>
          <a:lstStyle>
            <a:lvl1pPr marL="396260" indent="-396260">
              <a:spcBef>
                <a:spcPts val="800"/>
              </a:spcBef>
              <a:spcAft>
                <a:spcPts val="333"/>
              </a:spcAft>
              <a:buClr>
                <a:schemeClr val="accent6"/>
              </a:buClr>
              <a:buFont typeface="Wingdings" panose="05000000000000000000" pitchFamily="2" charset="2"/>
              <a:buChar char="ü"/>
              <a:defRPr sz="2000" baseline="0">
                <a:solidFill>
                  <a:schemeClr val="bg1"/>
                </a:solidFill>
              </a:defRPr>
            </a:lvl1pPr>
            <a:lvl2pPr marL="792520" indent="-274334">
              <a:spcBef>
                <a:spcPts val="333"/>
              </a:spcBef>
              <a:spcAft>
                <a:spcPts val="333"/>
              </a:spcAft>
              <a:buClr>
                <a:schemeClr val="accent6"/>
              </a:buClr>
              <a:buFont typeface="Arial" panose="020B0604020202020204" pitchFamily="34" charset="0"/>
              <a:buChar char="•"/>
              <a:defRPr sz="2000">
                <a:solidFill>
                  <a:schemeClr val="bg1"/>
                </a:solidFill>
              </a:defRPr>
            </a:lvl2pPr>
            <a:lvl3pPr>
              <a:buClr>
                <a:schemeClr val="accent6"/>
              </a:buClr>
              <a:defRPr sz="2000">
                <a:solidFill>
                  <a:schemeClr val="bg1"/>
                </a:solidFill>
              </a:defRPr>
            </a:lvl3pPr>
            <a:lvl4pPr>
              <a:buClr>
                <a:schemeClr val="accent6"/>
              </a:buClr>
              <a:defRPr sz="2000">
                <a:solidFill>
                  <a:schemeClr val="bg1"/>
                </a:solidFill>
              </a:defRPr>
            </a:lvl4pPr>
            <a:lvl5pPr>
              <a:buClr>
                <a:schemeClr val="accent6"/>
              </a:buClr>
              <a:defRPr sz="2000">
                <a:solidFill>
                  <a:schemeClr val="bg1"/>
                </a:solidFill>
              </a:defRPr>
            </a:lvl5pPr>
          </a:lstStyle>
          <a:p>
            <a:pPr lvl="0"/>
            <a:r>
              <a:rPr lang="en-US" dirty="0"/>
              <a:t>[First objective – 30pt]</a:t>
            </a:r>
          </a:p>
          <a:p>
            <a:pPr lvl="1"/>
            <a:r>
              <a:rPr lang="en-US" dirty="0"/>
              <a:t>[Second level]</a:t>
            </a:r>
          </a:p>
          <a:p>
            <a:pPr lvl="2"/>
            <a:r>
              <a:rPr lang="en-US" dirty="0"/>
              <a:t>[Third level]</a:t>
            </a:r>
          </a:p>
          <a:p>
            <a:pPr lvl="3"/>
            <a:r>
              <a:rPr lang="en-US" dirty="0"/>
              <a:t>[Forth level]</a:t>
            </a:r>
          </a:p>
          <a:p>
            <a:pPr lvl="4"/>
            <a:r>
              <a:rPr lang="en-US" dirty="0"/>
              <a:t>[Fifth level]</a:t>
            </a:r>
          </a:p>
        </p:txBody>
      </p:sp>
    </p:spTree>
    <p:custDataLst>
      <p:tags r:id="rId1"/>
    </p:custDataLst>
    <p:extLst>
      <p:ext uri="{BB962C8B-B14F-4D97-AF65-F5344CB8AC3E}">
        <p14:creationId xmlns:p14="http://schemas.microsoft.com/office/powerpoint/2010/main" val="1062626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Poi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1ED069-7D52-4D07-A1DB-22CF746A371E}"/>
              </a:ext>
            </a:extLst>
          </p:cNvPr>
          <p:cNvSpPr/>
          <p:nvPr userDrawn="1"/>
        </p:nvSpPr>
        <p:spPr>
          <a:xfrm>
            <a:off x="-6578" y="0"/>
            <a:ext cx="12198577" cy="688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Rectangle 12">
            <a:extLst>
              <a:ext uri="{FF2B5EF4-FFF2-40B4-BE49-F238E27FC236}">
                <a16:creationId xmlns:a16="http://schemas.microsoft.com/office/drawing/2014/main" id="{59338E66-5F82-4FD5-BA12-B3504893ECDA}"/>
              </a:ext>
            </a:extLst>
          </p:cNvPr>
          <p:cNvSpPr/>
          <p:nvPr userDrawn="1"/>
        </p:nvSpPr>
        <p:spPr>
          <a:xfrm>
            <a:off x="-6579" y="0"/>
            <a:ext cx="12198577"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itle 1">
            <a:extLst>
              <a:ext uri="{FF2B5EF4-FFF2-40B4-BE49-F238E27FC236}">
                <a16:creationId xmlns:a16="http://schemas.microsoft.com/office/drawing/2014/main" id="{1BA226A8-936A-435A-A15B-72F169C28272}"/>
              </a:ext>
            </a:extLst>
          </p:cNvPr>
          <p:cNvSpPr>
            <a:spLocks noGrp="1"/>
          </p:cNvSpPr>
          <p:nvPr userDrawn="1">
            <p:ph type="ctrTitle" hasCustomPrompt="1"/>
          </p:nvPr>
        </p:nvSpPr>
        <p:spPr>
          <a:xfrm>
            <a:off x="947739" y="609600"/>
            <a:ext cx="10296525" cy="5829300"/>
          </a:xfrm>
          <a:prstGeom prst="rect">
            <a:avLst/>
          </a:prstGeom>
        </p:spPr>
        <p:txBody>
          <a:bodyPr lIns="914400" tIns="91440" rIns="914400" bIns="91440" anchor="ctr">
            <a:noAutofit/>
          </a:bodyPr>
          <a:lstStyle>
            <a:lvl1pPr algn="ctr">
              <a:lnSpc>
                <a:spcPct val="100000"/>
              </a:lnSpc>
              <a:defRPr sz="4000" b="1" baseline="0">
                <a:solidFill>
                  <a:schemeClr val="bg1"/>
                </a:solidFill>
                <a:latin typeface="+mn-lt"/>
                <a:ea typeface="Tahoma" panose="020B0604030504040204" pitchFamily="34" charset="0"/>
                <a:cs typeface="Tahoma" panose="020B0604030504040204" pitchFamily="34" charset="0"/>
              </a:defRPr>
            </a:lvl1pPr>
          </a:lstStyle>
          <a:p>
            <a:r>
              <a:rPr lang="en-US" dirty="0"/>
              <a:t>Type in your main point or important thing to remember sentence here. </a:t>
            </a:r>
            <a:br>
              <a:rPr lang="en-US" dirty="0"/>
            </a:br>
            <a:r>
              <a:rPr lang="en-US" dirty="0"/>
              <a:t>Use green to highlight the main point. (60pt)</a:t>
            </a:r>
          </a:p>
        </p:txBody>
      </p:sp>
    </p:spTree>
    <p:custDataLst>
      <p:tags r:id="rId1"/>
    </p:custDataLst>
    <p:extLst>
      <p:ext uri="{BB962C8B-B14F-4D97-AF65-F5344CB8AC3E}">
        <p14:creationId xmlns:p14="http://schemas.microsoft.com/office/powerpoint/2010/main" val="36009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4" name="Text Placeholder 3">
            <a:extLst>
              <a:ext uri="{FF2B5EF4-FFF2-40B4-BE49-F238E27FC236}">
                <a16:creationId xmlns:a16="http://schemas.microsoft.com/office/drawing/2014/main" id="{4A239CC5-6A27-4D42-9FF5-FD011D1E227C}"/>
              </a:ext>
            </a:extLst>
          </p:cNvPr>
          <p:cNvSpPr>
            <a:spLocks noGrp="1"/>
          </p:cNvSpPr>
          <p:nvPr>
            <p:ph type="body" sz="quarter" idx="12" hasCustomPrompt="1"/>
          </p:nvPr>
        </p:nvSpPr>
        <p:spPr>
          <a:xfrm>
            <a:off x="948267" y="1676400"/>
            <a:ext cx="10291233" cy="4762500"/>
          </a:xfrm>
        </p:spPr>
        <p:txBody>
          <a:bodyPr/>
          <a:lstStyle>
            <a:lvl1pPr>
              <a:defRPr/>
            </a:lvl1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409102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93AB-04A1-834E-A498-C252C11131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534D4-4817-FF44-8044-9A872518BE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B8C4A-8264-ED4C-B758-FA62E7CC38F6}"/>
              </a:ext>
            </a:extLst>
          </p:cNvPr>
          <p:cNvSpPr>
            <a:spLocks noGrp="1"/>
          </p:cNvSpPr>
          <p:nvPr>
            <p:ph type="dt" sz="half" idx="10"/>
          </p:nvPr>
        </p:nvSpPr>
        <p:spPr/>
        <p:txBody>
          <a:bodyPr/>
          <a:lstStyle/>
          <a:p>
            <a:fld id="{CEC83053-3D74-4D22-89B3-9024BA4F287F}" type="datetime1">
              <a:rPr lang="en-US" smtClean="0"/>
              <a:t>1/8/2025</a:t>
            </a:fld>
            <a:endParaRPr lang="en-US"/>
          </a:p>
        </p:txBody>
      </p:sp>
      <p:sp>
        <p:nvSpPr>
          <p:cNvPr id="5" name="Footer Placeholder 4">
            <a:extLst>
              <a:ext uri="{FF2B5EF4-FFF2-40B4-BE49-F238E27FC236}">
                <a16:creationId xmlns:a16="http://schemas.microsoft.com/office/drawing/2014/main" id="{878AE0D2-BE66-FF45-B7B1-F69E22F06CE9}"/>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49FB4184-A60F-6246-8A9A-79DD6FECEA19}"/>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715104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Half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p:txBody>
          <a:bodyPr/>
          <a:lstStyle/>
          <a:p>
            <a:r>
              <a:rPr lang="en-US" dirty="0"/>
              <a:t>[Header – 36pt]</a:t>
            </a:r>
          </a:p>
        </p:txBody>
      </p:sp>
      <p:sp>
        <p:nvSpPr>
          <p:cNvPr id="4" name="Text Placeholder 3">
            <a:extLst>
              <a:ext uri="{FF2B5EF4-FFF2-40B4-BE49-F238E27FC236}">
                <a16:creationId xmlns:a16="http://schemas.microsoft.com/office/drawing/2014/main" id="{6864B0A9-567D-D745-AC94-F915185D432C}"/>
              </a:ext>
            </a:extLst>
          </p:cNvPr>
          <p:cNvSpPr>
            <a:spLocks noGrp="1"/>
          </p:cNvSpPr>
          <p:nvPr>
            <p:ph type="body" sz="quarter" idx="15" hasCustomPrompt="1"/>
          </p:nvPr>
        </p:nvSpPr>
        <p:spPr>
          <a:xfrm>
            <a:off x="952501" y="1676400"/>
            <a:ext cx="488050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
        <p:nvSpPr>
          <p:cNvPr id="11" name="Text Placeholder 3">
            <a:extLst>
              <a:ext uri="{FF2B5EF4-FFF2-40B4-BE49-F238E27FC236}">
                <a16:creationId xmlns:a16="http://schemas.microsoft.com/office/drawing/2014/main" id="{2F1CED71-19D8-AE44-AC9A-F6EEE0DC52CC}"/>
              </a:ext>
            </a:extLst>
          </p:cNvPr>
          <p:cNvSpPr>
            <a:spLocks noGrp="1"/>
          </p:cNvSpPr>
          <p:nvPr>
            <p:ph type="body" sz="quarter" idx="17" hasCustomPrompt="1"/>
          </p:nvPr>
        </p:nvSpPr>
        <p:spPr>
          <a:xfrm>
            <a:off x="6366408" y="1676400"/>
            <a:ext cx="488050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551918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F7F0-139C-4A12-BCFC-DD648F28B2B5}"/>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4" name="Text Placeholder 3">
            <a:extLst>
              <a:ext uri="{FF2B5EF4-FFF2-40B4-BE49-F238E27FC236}">
                <a16:creationId xmlns:a16="http://schemas.microsoft.com/office/drawing/2014/main" id="{3499C2FE-E98F-E64B-B3B3-AD304C3902C9}"/>
              </a:ext>
            </a:extLst>
          </p:cNvPr>
          <p:cNvSpPr>
            <a:spLocks noGrp="1"/>
          </p:cNvSpPr>
          <p:nvPr>
            <p:ph type="body" sz="quarter" idx="10" hasCustomPrompt="1"/>
          </p:nvPr>
        </p:nvSpPr>
        <p:spPr>
          <a:xfrm>
            <a:off x="948267" y="1676400"/>
            <a:ext cx="5147733"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811219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F7F0-139C-4A12-BCFC-DD648F28B2B5}"/>
              </a:ext>
            </a:extLst>
          </p:cNvPr>
          <p:cNvSpPr>
            <a:spLocks noGrp="1"/>
          </p:cNvSpPr>
          <p:nvPr>
            <p:ph type="title" hasCustomPrompt="1"/>
          </p:nvPr>
        </p:nvSpPr>
        <p:spPr/>
        <p:txBody>
          <a:bodyPr/>
          <a:lstStyle/>
          <a:p>
            <a:r>
              <a:rPr lang="en-US" dirty="0"/>
              <a:t>[Header – 36pt]</a:t>
            </a:r>
          </a:p>
        </p:txBody>
      </p:sp>
      <p:sp>
        <p:nvSpPr>
          <p:cNvPr id="4" name="Text Placeholder 3">
            <a:extLst>
              <a:ext uri="{FF2B5EF4-FFF2-40B4-BE49-F238E27FC236}">
                <a16:creationId xmlns:a16="http://schemas.microsoft.com/office/drawing/2014/main" id="{DBA8D42D-5B2B-5044-9C54-38DB7BCD1BA0}"/>
              </a:ext>
            </a:extLst>
          </p:cNvPr>
          <p:cNvSpPr>
            <a:spLocks noGrp="1"/>
          </p:cNvSpPr>
          <p:nvPr>
            <p:ph type="body" sz="quarter" idx="10" hasCustomPrompt="1"/>
          </p:nvPr>
        </p:nvSpPr>
        <p:spPr>
          <a:xfrm>
            <a:off x="6096000" y="1676400"/>
            <a:ext cx="5148792"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2113961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018B-CE6F-4C66-BDFF-5F430C79723F}"/>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476237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Half Left, Photo Righ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0E8A597-10C4-4631-9D92-76C505B23B74}"/>
              </a:ext>
            </a:extLst>
          </p:cNvPr>
          <p:cNvSpPr>
            <a:spLocks noGrp="1"/>
          </p:cNvSpPr>
          <p:nvPr>
            <p:ph type="pic" sz="quarter" idx="11"/>
          </p:nvPr>
        </p:nvSpPr>
        <p:spPr>
          <a:xfrm>
            <a:off x="6282490" y="1676402"/>
            <a:ext cx="4957010" cy="4762499"/>
          </a:xfrm>
          <a:prstGeom prst="rect">
            <a:avLst/>
          </a:prstGeom>
        </p:spPr>
        <p:txBody>
          <a:bodyPr wrap="none">
            <a:noAutofit/>
          </a:bodyPr>
          <a:lstStyle>
            <a:lvl1pPr>
              <a:buNone/>
              <a:defRPr sz="1400">
                <a:solidFill>
                  <a:schemeClr val="accent4"/>
                </a:solidFill>
              </a:defRPr>
            </a:lvl1pPr>
          </a:lstStyle>
          <a:p>
            <a:endParaRPr lang="en-US" dirty="0"/>
          </a:p>
        </p:txBody>
      </p:sp>
      <p:sp>
        <p:nvSpPr>
          <p:cNvPr id="4" name="Text Placeholder 3">
            <a:extLst>
              <a:ext uri="{FF2B5EF4-FFF2-40B4-BE49-F238E27FC236}">
                <a16:creationId xmlns:a16="http://schemas.microsoft.com/office/drawing/2014/main" id="{3FD0A251-37CC-4C46-80EE-92B5588ADDCA}"/>
              </a:ext>
            </a:extLst>
          </p:cNvPr>
          <p:cNvSpPr>
            <a:spLocks noGrp="1"/>
          </p:cNvSpPr>
          <p:nvPr>
            <p:ph type="body" sz="quarter" idx="12" hasCustomPrompt="1"/>
          </p:nvPr>
        </p:nvSpPr>
        <p:spPr>
          <a:xfrm>
            <a:off x="948267" y="1676400"/>
            <a:ext cx="5147733" cy="4762500"/>
          </a:xfrm>
        </p:spPr>
        <p:txBody>
          <a:body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EE58B41E-B2A5-866E-3538-2F09F261E6F8}"/>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071822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for Full Chart/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B70F-B446-413F-B0B4-045643D5AACA}"/>
              </a:ext>
            </a:extLst>
          </p:cNvPr>
          <p:cNvSpPr>
            <a:spLocks noGrp="1"/>
          </p:cNvSpPr>
          <p:nvPr>
            <p:ph type="title" hasCustomPrompt="1"/>
          </p:nvPr>
        </p:nvSpPr>
        <p:spPr/>
        <p:txBody>
          <a:bodyPr/>
          <a:lstStyle/>
          <a:p>
            <a:r>
              <a:rPr lang="en-US" dirty="0"/>
              <a:t>[Header – 36pt]</a:t>
            </a:r>
          </a:p>
        </p:txBody>
      </p:sp>
      <p:sp>
        <p:nvSpPr>
          <p:cNvPr id="5" name="Text Placeholder 4">
            <a:extLst>
              <a:ext uri="{FF2B5EF4-FFF2-40B4-BE49-F238E27FC236}">
                <a16:creationId xmlns:a16="http://schemas.microsoft.com/office/drawing/2014/main" id="{29817759-1165-44EF-B84F-826A3A36465A}"/>
              </a:ext>
            </a:extLst>
          </p:cNvPr>
          <p:cNvSpPr>
            <a:spLocks noGrp="1"/>
          </p:cNvSpPr>
          <p:nvPr>
            <p:ph type="body" sz="quarter" idx="11" hasCustomPrompt="1"/>
          </p:nvPr>
        </p:nvSpPr>
        <p:spPr>
          <a:xfrm>
            <a:off x="952501" y="1676400"/>
            <a:ext cx="2664157" cy="4762500"/>
          </a:xfrm>
          <a:prstGeom prst="rect">
            <a:avLst/>
          </a:prstGeom>
        </p:spPr>
        <p:txBody>
          <a:bodyPr/>
          <a:lstStyle>
            <a:lvl1pPr marL="0" indent="0">
              <a:lnSpc>
                <a:spcPct val="120000"/>
              </a:lnSpc>
              <a:buNone/>
              <a:defRPr sz="2000" b="1" baseline="0"/>
            </a:lvl1pPr>
          </a:lstStyle>
          <a:p>
            <a:pPr lvl="0"/>
            <a:r>
              <a:rPr lang="en-US" dirty="0"/>
              <a:t>[Add content here]</a:t>
            </a:r>
          </a:p>
        </p:txBody>
      </p:sp>
    </p:spTree>
    <p:custDataLst>
      <p:tags r:id="rId1"/>
    </p:custDataLst>
    <p:extLst>
      <p:ext uri="{BB962C8B-B14F-4D97-AF65-F5344CB8AC3E}">
        <p14:creationId xmlns:p14="http://schemas.microsoft.com/office/powerpoint/2010/main" val="798874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20812D-AFF0-4D24-961C-232BB569BC8C}"/>
              </a:ext>
            </a:extLst>
          </p:cNvPr>
          <p:cNvSpPr/>
          <p:nvPr userDrawn="1"/>
        </p:nvSpPr>
        <p:spPr>
          <a:xfrm>
            <a:off x="0" y="0"/>
            <a:ext cx="2603500" cy="189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Picture Placeholder 9">
            <a:extLst>
              <a:ext uri="{FF2B5EF4-FFF2-40B4-BE49-F238E27FC236}">
                <a16:creationId xmlns:a16="http://schemas.microsoft.com/office/drawing/2014/main" id="{D63246A7-82A1-4C20-99E1-E69BFBB0CCFD}"/>
              </a:ext>
            </a:extLst>
          </p:cNvPr>
          <p:cNvSpPr>
            <a:spLocks noGrp="1"/>
          </p:cNvSpPr>
          <p:nvPr>
            <p:ph type="pic" sz="quarter" idx="10" hasCustomPrompt="1"/>
          </p:nvPr>
        </p:nvSpPr>
        <p:spPr>
          <a:xfrm>
            <a:off x="0" y="0"/>
            <a:ext cx="12192000" cy="6858000"/>
          </a:xfrm>
          <a:pattFill prst="pct10">
            <a:fgClr>
              <a:schemeClr val="accent1"/>
            </a:fgClr>
            <a:bgClr>
              <a:schemeClr val="bg1"/>
            </a:bgClr>
          </a:pattFill>
        </p:spPr>
        <p:txBody>
          <a:bodyPr vert="horz" wrap="square" lIns="91440" tIns="45720" rIns="91440" bIns="45720" rtlCol="0" anchor="b">
            <a:noAutofit/>
          </a:bodyPr>
          <a:lstStyle>
            <a:lvl1pPr marL="0" indent="0" algn="ctr">
              <a:buNone/>
              <a:defRPr lang="en-US" dirty="0"/>
            </a:lvl1pPr>
          </a:lstStyle>
          <a:p>
            <a:pPr lvl="0" algn="ctr"/>
            <a:r>
              <a:rPr lang="en-US" dirty="0"/>
              <a:t> Click icon in the middle to add a stock image, or an image of a chart/model.</a:t>
            </a:r>
          </a:p>
        </p:txBody>
      </p:sp>
    </p:spTree>
    <p:custDataLst>
      <p:tags r:id="rId1"/>
    </p:custDataLst>
    <p:extLst>
      <p:ext uri="{BB962C8B-B14F-4D97-AF65-F5344CB8AC3E}">
        <p14:creationId xmlns:p14="http://schemas.microsoft.com/office/powerpoint/2010/main" val="3437709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Image w/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20812D-AFF0-4D24-961C-232BB569BC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Picture Placeholder 9">
            <a:extLst>
              <a:ext uri="{FF2B5EF4-FFF2-40B4-BE49-F238E27FC236}">
                <a16:creationId xmlns:a16="http://schemas.microsoft.com/office/drawing/2014/main" id="{D63246A7-82A1-4C20-99E1-E69BFBB0CCFD}"/>
              </a:ext>
            </a:extLst>
          </p:cNvPr>
          <p:cNvSpPr>
            <a:spLocks noGrp="1"/>
          </p:cNvSpPr>
          <p:nvPr>
            <p:ph type="pic" sz="quarter" idx="10" hasCustomPrompt="1"/>
          </p:nvPr>
        </p:nvSpPr>
        <p:spPr>
          <a:xfrm>
            <a:off x="448734" y="459430"/>
            <a:ext cx="11294533" cy="5979470"/>
          </a:xfrm>
          <a:pattFill prst="pct10">
            <a:fgClr>
              <a:schemeClr val="accent1"/>
            </a:fgClr>
            <a:bgClr>
              <a:schemeClr val="bg1"/>
            </a:bgClr>
          </a:pattFill>
        </p:spPr>
        <p:txBody>
          <a:bodyPr vert="horz" wrap="square" lIns="91440" tIns="45720" rIns="91440" bIns="45720" rtlCol="0" anchor="b">
            <a:noAutofit/>
          </a:bodyPr>
          <a:lstStyle>
            <a:lvl1pPr marL="0" indent="0" algn="ctr">
              <a:buNone/>
              <a:defRPr lang="en-US" dirty="0"/>
            </a:lvl1pPr>
          </a:lstStyle>
          <a:p>
            <a:pPr lvl="0" algn="ctr"/>
            <a:r>
              <a:rPr lang="en-US" dirty="0"/>
              <a:t> Click icon in the middle to add a stock image, or an image of a chart/model.</a:t>
            </a:r>
          </a:p>
        </p:txBody>
      </p:sp>
      <p:sp>
        <p:nvSpPr>
          <p:cNvPr id="7" name="Title 1">
            <a:extLst>
              <a:ext uri="{FF2B5EF4-FFF2-40B4-BE49-F238E27FC236}">
                <a16:creationId xmlns:a16="http://schemas.microsoft.com/office/drawing/2014/main" id="{E6052DED-D37A-4F95-9C5C-2DA05A7098E7}"/>
              </a:ext>
            </a:extLst>
          </p:cNvPr>
          <p:cNvSpPr>
            <a:spLocks noGrp="1"/>
          </p:cNvSpPr>
          <p:nvPr>
            <p:ph type="title" hasCustomPrompt="1"/>
          </p:nvPr>
        </p:nvSpPr>
        <p:spPr>
          <a:xfrm>
            <a:off x="1074739" y="283931"/>
            <a:ext cx="2917295" cy="830997"/>
          </a:xfrm>
          <a:prstGeom prst="rect">
            <a:avLst/>
          </a:prstGeom>
          <a:solidFill>
            <a:schemeClr val="accent1"/>
          </a:solidFill>
          <a:ln>
            <a:noFill/>
          </a:ln>
          <a:effectLst/>
        </p:spPr>
        <p:txBody>
          <a:bodyPr vert="horz" wrap="square" lIns="182880" tIns="137160" rIns="182880" bIns="137160" rtlCol="0" anchor="ctr">
            <a:spAutoFit/>
          </a:bodyPr>
          <a:lstStyle>
            <a:lvl1pPr>
              <a:defRPr lang="en-US" sz="2000">
                <a:solidFill>
                  <a:schemeClr val="bg1"/>
                </a:solidFill>
              </a:defRPr>
            </a:lvl1pPr>
          </a:lstStyle>
          <a:p>
            <a:pPr marL="0" lvl="0"/>
            <a:r>
              <a:rPr lang="en-US" dirty="0"/>
              <a:t>[Type Your Header Here - 30pt]</a:t>
            </a:r>
          </a:p>
        </p:txBody>
      </p:sp>
    </p:spTree>
    <p:custDataLst>
      <p:tags r:id="rId1"/>
    </p:custDataLst>
    <p:extLst>
      <p:ext uri="{BB962C8B-B14F-4D97-AF65-F5344CB8AC3E}">
        <p14:creationId xmlns:p14="http://schemas.microsoft.com/office/powerpoint/2010/main" val="65335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 Icon">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1676400"/>
            <a:ext cx="4880502" cy="4762500"/>
          </a:xfrm>
          <a:solidFill>
            <a:schemeClr val="bg1"/>
          </a:solidFill>
          <a:ln w="12700">
            <a:solidFill>
              <a:schemeClr val="tx2">
                <a:lumMod val="40000"/>
                <a:lumOff val="60000"/>
              </a:schemeClr>
            </a:solidFill>
          </a:ln>
          <a:effectLst>
            <a:innerShdw dist="63500" dir="16200000">
              <a:schemeClr val="accent2"/>
            </a:innerShdw>
          </a:effectLst>
        </p:spPr>
        <p:txBody>
          <a:bodyPr lIns="640080" tIns="228600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1676400"/>
            <a:ext cx="4880502" cy="4762500"/>
          </a:xfrm>
          <a:solidFill>
            <a:schemeClr val="bg1"/>
          </a:solidFill>
          <a:ln w="12700">
            <a:solidFill>
              <a:schemeClr val="tx2">
                <a:lumMod val="40000"/>
                <a:lumOff val="60000"/>
              </a:schemeClr>
            </a:solidFill>
          </a:ln>
          <a:effectLst>
            <a:innerShdw dist="63500" dir="16200000">
              <a:schemeClr val="accent3"/>
            </a:innerShdw>
          </a:effectLst>
        </p:spPr>
        <p:txBody>
          <a:bodyPr lIns="640080" tIns="2286000" rIns="640080"/>
          <a:lstStyle>
            <a:lvl1pPr marL="0" indent="0">
              <a:buClr>
                <a:schemeClr val="tx1"/>
              </a:buClr>
              <a:buNone/>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marL="228611" marR="0" lvl="0" indent="-228611" algn="l" defTabSz="914446" rtl="0" eaLnBrk="1" fontAlgn="auto" latinLnBrk="0" hangingPunct="1">
              <a:lnSpc>
                <a:spcPct val="120000"/>
              </a:lnSpc>
              <a:spcBef>
                <a:spcPts val="1000"/>
              </a:spcBef>
              <a:spcAft>
                <a:spcPts val="333"/>
              </a:spcAft>
              <a:buClr>
                <a:schemeClr val="tx1"/>
              </a:buClr>
              <a:buSzTx/>
              <a:buFont typeface="Arial" panose="020B0604020202020204" pitchFamily="34" charset="0"/>
              <a:buChar char="•"/>
              <a:tabLst/>
              <a:defRPr/>
            </a:pPr>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10" name="Content Placeholder 42">
            <a:extLst>
              <a:ext uri="{FF2B5EF4-FFF2-40B4-BE49-F238E27FC236}">
                <a16:creationId xmlns:a16="http://schemas.microsoft.com/office/drawing/2014/main" id="{6E35BCA1-4D57-054F-8FBD-1E7897FA5CDA}"/>
              </a:ext>
            </a:extLst>
          </p:cNvPr>
          <p:cNvSpPr>
            <a:spLocks noGrp="1"/>
          </p:cNvSpPr>
          <p:nvPr>
            <p:ph sz="quarter" idx="13" hasCustomPrompt="1"/>
          </p:nvPr>
        </p:nvSpPr>
        <p:spPr>
          <a:xfrm>
            <a:off x="1946947" y="1936234"/>
            <a:ext cx="2891608" cy="1746577"/>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6" name="Content Placeholder 42">
            <a:extLst>
              <a:ext uri="{FF2B5EF4-FFF2-40B4-BE49-F238E27FC236}">
                <a16:creationId xmlns:a16="http://schemas.microsoft.com/office/drawing/2014/main" id="{7525F365-E93A-124C-86A1-B88EDD0CDE41}"/>
              </a:ext>
            </a:extLst>
          </p:cNvPr>
          <p:cNvSpPr>
            <a:spLocks noGrp="1"/>
          </p:cNvSpPr>
          <p:nvPr>
            <p:ph sz="quarter" idx="31" hasCustomPrompt="1"/>
          </p:nvPr>
        </p:nvSpPr>
        <p:spPr>
          <a:xfrm>
            <a:off x="7360854" y="1936234"/>
            <a:ext cx="2891608" cy="1746577"/>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a:t>
            </a:r>
            <a:r>
              <a:rPr lang="en-US" dirty="0" err="1"/>
              <a:t>Ico</a:t>
            </a:r>
            <a:endParaRPr lang="en-US" dirty="0"/>
          </a:p>
        </p:txBody>
      </p:sp>
      <p:sp>
        <p:nvSpPr>
          <p:cNvPr id="11" name="Title 1">
            <a:extLst>
              <a:ext uri="{FF2B5EF4-FFF2-40B4-BE49-F238E27FC236}">
                <a16:creationId xmlns:a16="http://schemas.microsoft.com/office/drawing/2014/main" id="{2F597B91-142A-2E18-20BB-5AE53527C871}"/>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067873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 Icon">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96F2B662-54CE-FC3C-B313-01052050004F}"/>
              </a:ext>
            </a:extLst>
          </p:cNvPr>
          <p:cNvSpPr>
            <a:spLocks noGrp="1"/>
          </p:cNvSpPr>
          <p:nvPr>
            <p:ph type="body" sz="quarter" idx="25" hasCustomPrompt="1"/>
          </p:nvPr>
        </p:nvSpPr>
        <p:spPr>
          <a:xfrm>
            <a:off x="4508922" y="1676400"/>
            <a:ext cx="3165686"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173736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11" name="Text Placeholder 3">
            <a:extLst>
              <a:ext uri="{FF2B5EF4-FFF2-40B4-BE49-F238E27FC236}">
                <a16:creationId xmlns:a16="http://schemas.microsoft.com/office/drawing/2014/main" id="{3A1F8BD1-9079-8F48-A956-BF560F9204F3}"/>
              </a:ext>
            </a:extLst>
          </p:cNvPr>
          <p:cNvSpPr>
            <a:spLocks noGrp="1"/>
          </p:cNvSpPr>
          <p:nvPr>
            <p:ph type="body" sz="quarter" idx="15" hasCustomPrompt="1"/>
          </p:nvPr>
        </p:nvSpPr>
        <p:spPr>
          <a:xfrm>
            <a:off x="948267" y="1676400"/>
            <a:ext cx="3165686"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173736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2" name="Content Placeholder 42">
            <a:extLst>
              <a:ext uri="{FF2B5EF4-FFF2-40B4-BE49-F238E27FC236}">
                <a16:creationId xmlns:a16="http://schemas.microsoft.com/office/drawing/2014/main" id="{46D6C70E-6B0A-A940-B98B-438C77D7C0B8}"/>
              </a:ext>
            </a:extLst>
          </p:cNvPr>
          <p:cNvSpPr>
            <a:spLocks noGrp="1"/>
          </p:cNvSpPr>
          <p:nvPr>
            <p:ph sz="quarter" idx="21" hasCustomPrompt="1"/>
          </p:nvPr>
        </p:nvSpPr>
        <p:spPr>
          <a:xfrm>
            <a:off x="4935039" y="1636275"/>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3" name="Text Placeholder 3">
            <a:extLst>
              <a:ext uri="{FF2B5EF4-FFF2-40B4-BE49-F238E27FC236}">
                <a16:creationId xmlns:a16="http://schemas.microsoft.com/office/drawing/2014/main" id="{D6791C34-1CF4-6647-91DA-19E2BC29EDFD}"/>
              </a:ext>
            </a:extLst>
          </p:cNvPr>
          <p:cNvSpPr>
            <a:spLocks noGrp="1"/>
          </p:cNvSpPr>
          <p:nvPr>
            <p:ph type="body" sz="quarter" idx="22" hasCustomPrompt="1"/>
          </p:nvPr>
        </p:nvSpPr>
        <p:spPr>
          <a:xfrm>
            <a:off x="8069579" y="1676400"/>
            <a:ext cx="3165686"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173736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4" name="Content Placeholder 42">
            <a:extLst>
              <a:ext uri="{FF2B5EF4-FFF2-40B4-BE49-F238E27FC236}">
                <a16:creationId xmlns:a16="http://schemas.microsoft.com/office/drawing/2014/main" id="{01681FFF-8C12-2F44-A063-C108FD3A9343}"/>
              </a:ext>
            </a:extLst>
          </p:cNvPr>
          <p:cNvSpPr>
            <a:spLocks noGrp="1"/>
          </p:cNvSpPr>
          <p:nvPr>
            <p:ph sz="quarter" idx="23" hasCustomPrompt="1"/>
          </p:nvPr>
        </p:nvSpPr>
        <p:spPr>
          <a:xfrm>
            <a:off x="8495695" y="1636275"/>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5" name="Content Placeholder 42">
            <a:extLst>
              <a:ext uri="{FF2B5EF4-FFF2-40B4-BE49-F238E27FC236}">
                <a16:creationId xmlns:a16="http://schemas.microsoft.com/office/drawing/2014/main" id="{D3226688-598F-D247-815A-EC75E3E3F809}"/>
              </a:ext>
            </a:extLst>
          </p:cNvPr>
          <p:cNvSpPr>
            <a:spLocks noGrp="1"/>
          </p:cNvSpPr>
          <p:nvPr>
            <p:ph sz="quarter" idx="24" hasCustomPrompt="1"/>
          </p:nvPr>
        </p:nvSpPr>
        <p:spPr>
          <a:xfrm>
            <a:off x="1374383" y="1636274"/>
            <a:ext cx="2321922"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0" name="Title 1">
            <a:extLst>
              <a:ext uri="{FF2B5EF4-FFF2-40B4-BE49-F238E27FC236}">
                <a16:creationId xmlns:a16="http://schemas.microsoft.com/office/drawing/2014/main" id="{76C59EC6-AC50-2B67-DBFA-0C261118BE3E}"/>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43147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2D0B-A98C-6E4C-9A34-47981F0C2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5EE8E-C392-5E47-ADCB-A446128CA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B14B18-53C2-D548-8CFF-5D7097F07978}"/>
              </a:ext>
            </a:extLst>
          </p:cNvPr>
          <p:cNvSpPr>
            <a:spLocks noGrp="1"/>
          </p:cNvSpPr>
          <p:nvPr>
            <p:ph type="dt" sz="half" idx="10"/>
          </p:nvPr>
        </p:nvSpPr>
        <p:spPr/>
        <p:txBody>
          <a:bodyPr/>
          <a:lstStyle/>
          <a:p>
            <a:fld id="{37A6BCF6-84B7-49AA-A69F-35D95B9487C2}" type="datetime1">
              <a:rPr lang="en-US" smtClean="0"/>
              <a:t>1/8/2025</a:t>
            </a:fld>
            <a:endParaRPr lang="en-US"/>
          </a:p>
        </p:txBody>
      </p:sp>
      <p:sp>
        <p:nvSpPr>
          <p:cNvPr id="5" name="Footer Placeholder 4">
            <a:extLst>
              <a:ext uri="{FF2B5EF4-FFF2-40B4-BE49-F238E27FC236}">
                <a16:creationId xmlns:a16="http://schemas.microsoft.com/office/drawing/2014/main" id="{1710654B-C8C3-F647-BDFC-BE54D2B2895E}"/>
              </a:ext>
            </a:extLst>
          </p:cNvPr>
          <p:cNvSpPr>
            <a:spLocks noGrp="1"/>
          </p:cNvSpPr>
          <p:nvPr>
            <p:ph type="ftr" sz="quarter" idx="11"/>
          </p:nvPr>
        </p:nvSpPr>
        <p:spPr/>
        <p:txBody>
          <a:bodyPr/>
          <a:lstStyle/>
          <a:p>
            <a:r>
              <a:rPr lang="en-US"/>
              <a:t>Dr. Ryan Ahmed @Stemplicity</a:t>
            </a:r>
          </a:p>
        </p:txBody>
      </p:sp>
      <p:sp>
        <p:nvSpPr>
          <p:cNvPr id="6" name="Slide Number Placeholder 5">
            <a:extLst>
              <a:ext uri="{FF2B5EF4-FFF2-40B4-BE49-F238E27FC236}">
                <a16:creationId xmlns:a16="http://schemas.microsoft.com/office/drawing/2014/main" id="{BCD63980-622B-334C-9137-9A86615196EB}"/>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4006580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 Icon">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60E3B18D-D397-E94C-B40D-8C8CF324069C}"/>
              </a:ext>
            </a:extLst>
          </p:cNvPr>
          <p:cNvSpPr>
            <a:spLocks noGrp="1"/>
          </p:cNvSpPr>
          <p:nvPr>
            <p:ph type="body" sz="quarter" idx="15" hasCustomPrompt="1"/>
          </p:nvPr>
        </p:nvSpPr>
        <p:spPr>
          <a:xfrm>
            <a:off x="952505" y="1676400"/>
            <a:ext cx="2436347"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16" name="Content Placeholder 42">
            <a:extLst>
              <a:ext uri="{FF2B5EF4-FFF2-40B4-BE49-F238E27FC236}">
                <a16:creationId xmlns:a16="http://schemas.microsoft.com/office/drawing/2014/main" id="{D158CCCA-F5B5-EC48-84AF-5562E68FE9BA}"/>
              </a:ext>
            </a:extLst>
          </p:cNvPr>
          <p:cNvSpPr>
            <a:spLocks noGrp="1"/>
          </p:cNvSpPr>
          <p:nvPr>
            <p:ph sz="quarter" idx="33" hasCustomPrompt="1"/>
          </p:nvPr>
        </p:nvSpPr>
        <p:spPr>
          <a:xfrm>
            <a:off x="1322954"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6" name="Text Placeholder 3">
            <a:extLst>
              <a:ext uri="{FF2B5EF4-FFF2-40B4-BE49-F238E27FC236}">
                <a16:creationId xmlns:a16="http://schemas.microsoft.com/office/drawing/2014/main" id="{CF88B658-4156-F34F-9C23-C0368A86A0BF}"/>
              </a:ext>
            </a:extLst>
          </p:cNvPr>
          <p:cNvSpPr>
            <a:spLocks noGrp="1"/>
          </p:cNvSpPr>
          <p:nvPr>
            <p:ph type="body" sz="quarter" idx="34" hasCustomPrompt="1"/>
          </p:nvPr>
        </p:nvSpPr>
        <p:spPr>
          <a:xfrm>
            <a:off x="3570976" y="1676400"/>
            <a:ext cx="2436347"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7" name="Content Placeholder 42">
            <a:extLst>
              <a:ext uri="{FF2B5EF4-FFF2-40B4-BE49-F238E27FC236}">
                <a16:creationId xmlns:a16="http://schemas.microsoft.com/office/drawing/2014/main" id="{62041544-F5EC-DC4B-9755-FD57A094AE0E}"/>
              </a:ext>
            </a:extLst>
          </p:cNvPr>
          <p:cNvSpPr>
            <a:spLocks noGrp="1"/>
          </p:cNvSpPr>
          <p:nvPr>
            <p:ph sz="quarter" idx="35" hasCustomPrompt="1"/>
          </p:nvPr>
        </p:nvSpPr>
        <p:spPr>
          <a:xfrm>
            <a:off x="3941424"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28" name="Text Placeholder 3">
            <a:extLst>
              <a:ext uri="{FF2B5EF4-FFF2-40B4-BE49-F238E27FC236}">
                <a16:creationId xmlns:a16="http://schemas.microsoft.com/office/drawing/2014/main" id="{E4635B50-FD4A-0742-AF24-308730687190}"/>
              </a:ext>
            </a:extLst>
          </p:cNvPr>
          <p:cNvSpPr>
            <a:spLocks noGrp="1"/>
          </p:cNvSpPr>
          <p:nvPr>
            <p:ph type="body" sz="quarter" idx="36" hasCustomPrompt="1"/>
          </p:nvPr>
        </p:nvSpPr>
        <p:spPr>
          <a:xfrm>
            <a:off x="8807917" y="1676400"/>
            <a:ext cx="2436347" cy="4762500"/>
          </a:xfrm>
          <a:solidFill>
            <a:schemeClr val="bg1"/>
          </a:solidFill>
          <a:ln w="12700">
            <a:solidFill>
              <a:schemeClr val="tx2">
                <a:lumMod val="40000"/>
                <a:lumOff val="60000"/>
              </a:schemeClr>
            </a:solidFill>
          </a:ln>
          <a:effectLst>
            <a:innerShdw dist="63500" dir="16200000">
              <a:schemeClr val="tx2"/>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9" name="Content Placeholder 42">
            <a:extLst>
              <a:ext uri="{FF2B5EF4-FFF2-40B4-BE49-F238E27FC236}">
                <a16:creationId xmlns:a16="http://schemas.microsoft.com/office/drawing/2014/main" id="{5388EB6F-8680-104A-BC82-134EE0D08A64}"/>
              </a:ext>
            </a:extLst>
          </p:cNvPr>
          <p:cNvSpPr>
            <a:spLocks noGrp="1"/>
          </p:cNvSpPr>
          <p:nvPr>
            <p:ph sz="quarter" idx="37" hasCustomPrompt="1"/>
          </p:nvPr>
        </p:nvSpPr>
        <p:spPr>
          <a:xfrm>
            <a:off x="9178366"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30" name="Text Placeholder 3">
            <a:extLst>
              <a:ext uri="{FF2B5EF4-FFF2-40B4-BE49-F238E27FC236}">
                <a16:creationId xmlns:a16="http://schemas.microsoft.com/office/drawing/2014/main" id="{5E52513A-AA10-0142-ACEC-4F893806F368}"/>
              </a:ext>
            </a:extLst>
          </p:cNvPr>
          <p:cNvSpPr>
            <a:spLocks noGrp="1"/>
          </p:cNvSpPr>
          <p:nvPr>
            <p:ph type="body" sz="quarter" idx="38" hasCustomPrompt="1"/>
          </p:nvPr>
        </p:nvSpPr>
        <p:spPr>
          <a:xfrm>
            <a:off x="6189447" y="1676400"/>
            <a:ext cx="2436347"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16459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31" name="Content Placeholder 42">
            <a:extLst>
              <a:ext uri="{FF2B5EF4-FFF2-40B4-BE49-F238E27FC236}">
                <a16:creationId xmlns:a16="http://schemas.microsoft.com/office/drawing/2014/main" id="{87FB1A7F-A4E7-984C-82D0-2B93F4E4EB54}"/>
              </a:ext>
            </a:extLst>
          </p:cNvPr>
          <p:cNvSpPr>
            <a:spLocks noGrp="1"/>
          </p:cNvSpPr>
          <p:nvPr>
            <p:ph sz="quarter" idx="39" hasCustomPrompt="1"/>
          </p:nvPr>
        </p:nvSpPr>
        <p:spPr>
          <a:xfrm>
            <a:off x="6559895" y="1636279"/>
            <a:ext cx="1695449" cy="1325549"/>
          </a:xfrm>
          <a:prstGeom prst="rect">
            <a:avLst/>
          </a:prstGeom>
        </p:spPr>
        <p:txBody>
          <a:bodyPr lIns="0" tIns="91440" rIns="0" anchor="ctr"/>
          <a:lstStyle>
            <a:lvl1pPr marL="0" indent="0" algn="ctr">
              <a:lnSpc>
                <a:spcPct val="85000"/>
              </a:lnSpc>
              <a:buNone/>
              <a:defRPr sz="1200" b="1">
                <a:solidFill>
                  <a:schemeClr val="accent4"/>
                </a:solidFill>
              </a:defRPr>
            </a:lvl1pPr>
          </a:lstStyle>
          <a:p>
            <a:pPr lvl="0"/>
            <a:r>
              <a:rPr lang="en-US" dirty="0"/>
              <a:t>Click Bottom Right Icon</a:t>
            </a:r>
          </a:p>
        </p:txBody>
      </p:sp>
      <p:sp>
        <p:nvSpPr>
          <p:cNvPr id="13" name="Title 1">
            <a:extLst>
              <a:ext uri="{FF2B5EF4-FFF2-40B4-BE49-F238E27FC236}">
                <a16:creationId xmlns:a16="http://schemas.microsoft.com/office/drawing/2014/main" id="{4EA359F1-B9E7-513B-E47D-D3B46F624FB9}"/>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9944967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1676400"/>
            <a:ext cx="4880502" cy="4762500"/>
          </a:xfrm>
          <a:solidFill>
            <a:schemeClr val="bg1"/>
          </a:solidFill>
          <a:ln w="12700">
            <a:solidFill>
              <a:schemeClr val="tx2">
                <a:lumMod val="40000"/>
                <a:lumOff val="60000"/>
              </a:schemeClr>
            </a:solidFill>
          </a:ln>
          <a:effectLst>
            <a:innerShdw dist="63500" dir="16200000">
              <a:schemeClr val="accent2"/>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1676400"/>
            <a:ext cx="4880502" cy="4762500"/>
          </a:xfrm>
          <a:solidFill>
            <a:schemeClr val="bg1"/>
          </a:solidFill>
          <a:ln w="12700">
            <a:solidFill>
              <a:schemeClr val="tx2">
                <a:lumMod val="40000"/>
                <a:lumOff val="60000"/>
              </a:schemeClr>
            </a:solidFill>
          </a:ln>
          <a:effectLst>
            <a:innerShdw dist="63500" dir="16200000">
              <a:schemeClr val="accent3"/>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7725036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 Col">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B8FFCCF5-40DB-204C-9E9E-8C7816252885}"/>
              </a:ext>
            </a:extLst>
          </p:cNvPr>
          <p:cNvSpPr>
            <a:spLocks noGrp="1"/>
          </p:cNvSpPr>
          <p:nvPr>
            <p:ph type="body" sz="quarter" idx="15" hasCustomPrompt="1"/>
          </p:nvPr>
        </p:nvSpPr>
        <p:spPr>
          <a:xfrm>
            <a:off x="952501" y="2422358"/>
            <a:ext cx="4880502" cy="4016542"/>
          </a:xfrm>
          <a:solidFill>
            <a:schemeClr val="bg1"/>
          </a:solidFill>
          <a:ln w="12700">
            <a:solidFill>
              <a:schemeClr val="tx2">
                <a:lumMod val="40000"/>
                <a:lumOff val="60000"/>
              </a:schemeClr>
            </a:solidFill>
          </a:ln>
          <a:effectLst>
            <a:innerShdw dist="63500" dir="16200000">
              <a:schemeClr val="accent2"/>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8" name="Text Placeholder 3">
            <a:extLst>
              <a:ext uri="{FF2B5EF4-FFF2-40B4-BE49-F238E27FC236}">
                <a16:creationId xmlns:a16="http://schemas.microsoft.com/office/drawing/2014/main" id="{25B93C4E-7D4D-3D43-9376-CCDABBD78B1A}"/>
              </a:ext>
            </a:extLst>
          </p:cNvPr>
          <p:cNvSpPr>
            <a:spLocks noGrp="1"/>
          </p:cNvSpPr>
          <p:nvPr>
            <p:ph type="body" sz="quarter" idx="17" hasCustomPrompt="1"/>
          </p:nvPr>
        </p:nvSpPr>
        <p:spPr>
          <a:xfrm>
            <a:off x="6366408" y="2422358"/>
            <a:ext cx="4880502" cy="4016542"/>
          </a:xfrm>
          <a:solidFill>
            <a:schemeClr val="bg1"/>
          </a:solidFill>
          <a:ln w="12700">
            <a:solidFill>
              <a:schemeClr val="tx2">
                <a:lumMod val="40000"/>
                <a:lumOff val="60000"/>
              </a:schemeClr>
            </a:solidFill>
          </a:ln>
          <a:effectLst>
            <a:innerShdw dist="63500" dir="16200000">
              <a:schemeClr val="accent3"/>
            </a:innerShdw>
          </a:effectLst>
        </p:spPr>
        <p:txBody>
          <a:bodyPr lIns="640080" tIns="731520" rIns="640080"/>
          <a:lstStyle>
            <a:lvl1pPr>
              <a:buClr>
                <a:schemeClr val="tx1"/>
              </a:buClr>
              <a:defRPr sz="1867"/>
            </a:lvl1pPr>
            <a:lvl2pPr>
              <a:buClr>
                <a:schemeClr val="tx1"/>
              </a:buClr>
              <a:defRPr sz="1867"/>
            </a:lvl2pPr>
            <a:lvl3pPr>
              <a:buClr>
                <a:schemeClr val="tx1"/>
              </a:buClr>
              <a:defRPr sz="1867"/>
            </a:lvl3pPr>
            <a:lvl4pPr>
              <a:buClr>
                <a:schemeClr val="tx1"/>
              </a:buClr>
              <a:defRPr sz="1867"/>
            </a:lvl4pPr>
            <a:lvl5pPr>
              <a:buClr>
                <a:schemeClr val="tx1"/>
              </a:buClr>
              <a:defRPr sz="1867"/>
            </a:lvl5pPr>
          </a:lstStyle>
          <a:p>
            <a:pPr lvl="0"/>
            <a:r>
              <a:rPr lang="en-US" dirty="0"/>
              <a:t>[Level 1 – 28pt)</a:t>
            </a:r>
          </a:p>
          <a:p>
            <a:pPr lvl="1"/>
            <a:r>
              <a:rPr lang="en-US" dirty="0"/>
              <a:t>[Level 2]</a:t>
            </a:r>
          </a:p>
          <a:p>
            <a:pPr lvl="2"/>
            <a:r>
              <a:rPr lang="en-US" dirty="0"/>
              <a:t>[Level 3]</a:t>
            </a:r>
          </a:p>
          <a:p>
            <a:pPr lvl="3"/>
            <a:r>
              <a:rPr lang="en-US" dirty="0"/>
              <a:t>[Level 4]</a:t>
            </a:r>
          </a:p>
          <a:p>
            <a:pPr lvl="4"/>
            <a:r>
              <a:rPr lang="en-US" dirty="0"/>
              <a:t>[Level 5]</a:t>
            </a:r>
          </a:p>
        </p:txBody>
      </p:sp>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Tree>
    <p:custDataLst>
      <p:tags r:id="rId1"/>
    </p:custDataLst>
    <p:extLst>
      <p:ext uri="{BB962C8B-B14F-4D97-AF65-F5344CB8AC3E}">
        <p14:creationId xmlns:p14="http://schemas.microsoft.com/office/powerpoint/2010/main" val="990419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9F12C8E4-3876-2E4F-B361-0816FA011E9D}"/>
              </a:ext>
            </a:extLst>
          </p:cNvPr>
          <p:cNvSpPr>
            <a:spLocks noGrp="1"/>
          </p:cNvSpPr>
          <p:nvPr>
            <p:ph type="body" sz="quarter" idx="20" hasCustomPrompt="1"/>
          </p:nvPr>
        </p:nvSpPr>
        <p:spPr>
          <a:xfrm>
            <a:off x="4508923" y="1676400"/>
            <a:ext cx="3165686"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11" name="Text Placeholder 3">
            <a:extLst>
              <a:ext uri="{FF2B5EF4-FFF2-40B4-BE49-F238E27FC236}">
                <a16:creationId xmlns:a16="http://schemas.microsoft.com/office/drawing/2014/main" id="{3A1F8BD1-9079-8F48-A956-BF560F9204F3}"/>
              </a:ext>
            </a:extLst>
          </p:cNvPr>
          <p:cNvSpPr>
            <a:spLocks noGrp="1"/>
          </p:cNvSpPr>
          <p:nvPr>
            <p:ph type="body" sz="quarter" idx="15" hasCustomPrompt="1"/>
          </p:nvPr>
        </p:nvSpPr>
        <p:spPr>
          <a:xfrm>
            <a:off x="948267" y="1676400"/>
            <a:ext cx="3165686"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23" name="Text Placeholder 3">
            <a:extLst>
              <a:ext uri="{FF2B5EF4-FFF2-40B4-BE49-F238E27FC236}">
                <a16:creationId xmlns:a16="http://schemas.microsoft.com/office/drawing/2014/main" id="{D6791C34-1CF4-6647-91DA-19E2BC29EDFD}"/>
              </a:ext>
            </a:extLst>
          </p:cNvPr>
          <p:cNvSpPr>
            <a:spLocks noGrp="1"/>
          </p:cNvSpPr>
          <p:nvPr>
            <p:ph type="body" sz="quarter" idx="22" hasCustomPrompt="1"/>
          </p:nvPr>
        </p:nvSpPr>
        <p:spPr>
          <a:xfrm>
            <a:off x="8069579" y="1676400"/>
            <a:ext cx="3165686"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7" name="Title 1">
            <a:extLst>
              <a:ext uri="{FF2B5EF4-FFF2-40B4-BE49-F238E27FC236}">
                <a16:creationId xmlns:a16="http://schemas.microsoft.com/office/drawing/2014/main" id="{F7B47CB3-8529-1A54-C8A6-D73DEA72A57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35819540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2 Co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
        <p:nvSpPr>
          <p:cNvPr id="3" name="Text Placeholder 3">
            <a:extLst>
              <a:ext uri="{FF2B5EF4-FFF2-40B4-BE49-F238E27FC236}">
                <a16:creationId xmlns:a16="http://schemas.microsoft.com/office/drawing/2014/main" id="{0282508F-0ADB-98FD-D488-550E371C57EC}"/>
              </a:ext>
            </a:extLst>
          </p:cNvPr>
          <p:cNvSpPr>
            <a:spLocks noGrp="1"/>
          </p:cNvSpPr>
          <p:nvPr>
            <p:ph type="body" sz="quarter" idx="20" hasCustomPrompt="1"/>
          </p:nvPr>
        </p:nvSpPr>
        <p:spPr>
          <a:xfrm>
            <a:off x="4508923" y="2422357"/>
            <a:ext cx="3165686" cy="4016543"/>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4" name="Text Placeholder 3">
            <a:extLst>
              <a:ext uri="{FF2B5EF4-FFF2-40B4-BE49-F238E27FC236}">
                <a16:creationId xmlns:a16="http://schemas.microsoft.com/office/drawing/2014/main" id="{060D2ED0-008A-6DB9-CAD4-5BF32634BA3E}"/>
              </a:ext>
            </a:extLst>
          </p:cNvPr>
          <p:cNvSpPr>
            <a:spLocks noGrp="1"/>
          </p:cNvSpPr>
          <p:nvPr>
            <p:ph type="body" sz="quarter" idx="15" hasCustomPrompt="1"/>
          </p:nvPr>
        </p:nvSpPr>
        <p:spPr>
          <a:xfrm>
            <a:off x="948267" y="2422357"/>
            <a:ext cx="3165686" cy="4016543"/>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
        <p:nvSpPr>
          <p:cNvPr id="5" name="Text Placeholder 3">
            <a:extLst>
              <a:ext uri="{FF2B5EF4-FFF2-40B4-BE49-F238E27FC236}">
                <a16:creationId xmlns:a16="http://schemas.microsoft.com/office/drawing/2014/main" id="{D180E340-CB51-0152-39A6-8E8DF9583E34}"/>
              </a:ext>
            </a:extLst>
          </p:cNvPr>
          <p:cNvSpPr>
            <a:spLocks noGrp="1"/>
          </p:cNvSpPr>
          <p:nvPr>
            <p:ph type="body" sz="quarter" idx="22" hasCustomPrompt="1"/>
          </p:nvPr>
        </p:nvSpPr>
        <p:spPr>
          <a:xfrm>
            <a:off x="8069579" y="2422357"/>
            <a:ext cx="3165686" cy="4016543"/>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buClr>
                <a:schemeClr val="tx1"/>
              </a:buClr>
              <a:defRPr sz="1733"/>
            </a:lvl1pPr>
            <a:lvl2pPr marL="548667" indent="-243852">
              <a:spcBef>
                <a:spcPts val="200"/>
              </a:spcBef>
              <a:spcAft>
                <a:spcPts val="200"/>
              </a:spcAft>
              <a:buClr>
                <a:schemeClr val="tx1"/>
              </a:buClr>
              <a:defRPr sz="1733"/>
            </a:lvl2pPr>
            <a:lvl3pPr marL="838242">
              <a:spcBef>
                <a:spcPts val="200"/>
              </a:spcBef>
              <a:spcAft>
                <a:spcPts val="200"/>
              </a:spcAft>
              <a:buClr>
                <a:schemeClr val="tx1"/>
              </a:buClr>
              <a:defRPr sz="1733"/>
            </a:lvl3pPr>
            <a:lvl4pPr>
              <a:buClr>
                <a:schemeClr val="tx1"/>
              </a:buClr>
              <a:defRPr sz="1600"/>
            </a:lvl4pPr>
            <a:lvl5pPr>
              <a:buClr>
                <a:schemeClr val="tx1"/>
              </a:buClr>
              <a:defRPr sz="1733"/>
            </a:lvl5pPr>
          </a:lstStyle>
          <a:p>
            <a:pPr lvl="0"/>
            <a:r>
              <a:rPr lang="en-US" dirty="0"/>
              <a:t>[Level 1 – 26pt)</a:t>
            </a:r>
          </a:p>
          <a:p>
            <a:pPr lvl="1"/>
            <a:r>
              <a:rPr lang="en-US" dirty="0"/>
              <a:t>[Level 2]</a:t>
            </a:r>
          </a:p>
          <a:p>
            <a:pPr lvl="2"/>
            <a:r>
              <a:rPr lang="en-US" dirty="0"/>
              <a:t>[Level 3]</a:t>
            </a:r>
          </a:p>
        </p:txBody>
      </p:sp>
    </p:spTree>
    <p:custDataLst>
      <p:tags r:id="rId1"/>
    </p:custDataLst>
    <p:extLst>
      <p:ext uri="{BB962C8B-B14F-4D97-AF65-F5344CB8AC3E}">
        <p14:creationId xmlns:p14="http://schemas.microsoft.com/office/powerpoint/2010/main" val="1434565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60E3B18D-D397-E94C-B40D-8C8CF324069C}"/>
              </a:ext>
            </a:extLst>
          </p:cNvPr>
          <p:cNvSpPr>
            <a:spLocks noGrp="1"/>
          </p:cNvSpPr>
          <p:nvPr>
            <p:ph type="body" sz="quarter" idx="15" hasCustomPrompt="1"/>
          </p:nvPr>
        </p:nvSpPr>
        <p:spPr>
          <a:xfrm>
            <a:off x="952505" y="1676400"/>
            <a:ext cx="2436347" cy="4762500"/>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6" name="Text Placeholder 3">
            <a:extLst>
              <a:ext uri="{FF2B5EF4-FFF2-40B4-BE49-F238E27FC236}">
                <a16:creationId xmlns:a16="http://schemas.microsoft.com/office/drawing/2014/main" id="{CF88B658-4156-F34F-9C23-C0368A86A0BF}"/>
              </a:ext>
            </a:extLst>
          </p:cNvPr>
          <p:cNvSpPr>
            <a:spLocks noGrp="1"/>
          </p:cNvSpPr>
          <p:nvPr>
            <p:ph type="body" sz="quarter" idx="34" hasCustomPrompt="1"/>
          </p:nvPr>
        </p:nvSpPr>
        <p:spPr>
          <a:xfrm>
            <a:off x="3570976" y="1676400"/>
            <a:ext cx="2436347" cy="4762500"/>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28" name="Text Placeholder 3">
            <a:extLst>
              <a:ext uri="{FF2B5EF4-FFF2-40B4-BE49-F238E27FC236}">
                <a16:creationId xmlns:a16="http://schemas.microsoft.com/office/drawing/2014/main" id="{E4635B50-FD4A-0742-AF24-308730687190}"/>
              </a:ext>
            </a:extLst>
          </p:cNvPr>
          <p:cNvSpPr>
            <a:spLocks noGrp="1"/>
          </p:cNvSpPr>
          <p:nvPr>
            <p:ph type="body" sz="quarter" idx="36" hasCustomPrompt="1"/>
          </p:nvPr>
        </p:nvSpPr>
        <p:spPr>
          <a:xfrm>
            <a:off x="8807917" y="1676400"/>
            <a:ext cx="2436347" cy="4762500"/>
          </a:xfrm>
          <a:solidFill>
            <a:schemeClr val="bg1"/>
          </a:solidFill>
          <a:ln w="12700">
            <a:solidFill>
              <a:schemeClr val="tx2">
                <a:lumMod val="40000"/>
                <a:lumOff val="60000"/>
              </a:schemeClr>
            </a:solidFill>
          </a:ln>
          <a:effectLst>
            <a:innerShdw dist="63500" dir="16200000">
              <a:schemeClr val="tx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30" name="Text Placeholder 3">
            <a:extLst>
              <a:ext uri="{FF2B5EF4-FFF2-40B4-BE49-F238E27FC236}">
                <a16:creationId xmlns:a16="http://schemas.microsoft.com/office/drawing/2014/main" id="{5E52513A-AA10-0142-ACEC-4F893806F368}"/>
              </a:ext>
            </a:extLst>
          </p:cNvPr>
          <p:cNvSpPr>
            <a:spLocks noGrp="1"/>
          </p:cNvSpPr>
          <p:nvPr>
            <p:ph type="body" sz="quarter" idx="38" hasCustomPrompt="1"/>
          </p:nvPr>
        </p:nvSpPr>
        <p:spPr>
          <a:xfrm>
            <a:off x="6189447" y="1676400"/>
            <a:ext cx="2436347" cy="4762500"/>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8" name="Title 1">
            <a:extLst>
              <a:ext uri="{FF2B5EF4-FFF2-40B4-BE49-F238E27FC236}">
                <a16:creationId xmlns:a16="http://schemas.microsoft.com/office/drawing/2014/main" id="{B378F53A-85B6-7DFC-63DB-A1061F65507B}"/>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Tree>
    <p:custDataLst>
      <p:tags r:id="rId1"/>
    </p:custDataLst>
    <p:extLst>
      <p:ext uri="{BB962C8B-B14F-4D97-AF65-F5344CB8AC3E}">
        <p14:creationId xmlns:p14="http://schemas.microsoft.com/office/powerpoint/2010/main" val="26162997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2 Co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E3BAA2-A49A-025C-F645-0D6C633AAA2A}"/>
              </a:ext>
            </a:extLst>
          </p:cNvPr>
          <p:cNvSpPr>
            <a:spLocks noGrp="1"/>
          </p:cNvSpPr>
          <p:nvPr>
            <p:ph type="title" hasCustomPrompt="1"/>
          </p:nvPr>
        </p:nvSpPr>
        <p:spPr>
          <a:xfrm>
            <a:off x="952505" y="2"/>
            <a:ext cx="10291759" cy="1191125"/>
          </a:xfrm>
          <a:prstGeom prst="rect">
            <a:avLst/>
          </a:prstGeom>
        </p:spPr>
        <p:txBody>
          <a:bodyPr/>
          <a:lstStyle/>
          <a:p>
            <a:r>
              <a:rPr lang="en-US" dirty="0"/>
              <a:t>[Header – 36pt]</a:t>
            </a:r>
          </a:p>
        </p:txBody>
      </p:sp>
      <p:sp>
        <p:nvSpPr>
          <p:cNvPr id="2" name="Text Placeholder 3">
            <a:extLst>
              <a:ext uri="{FF2B5EF4-FFF2-40B4-BE49-F238E27FC236}">
                <a16:creationId xmlns:a16="http://schemas.microsoft.com/office/drawing/2014/main" id="{A9375C4C-C663-720F-99D9-9402E40AFD98}"/>
              </a:ext>
            </a:extLst>
          </p:cNvPr>
          <p:cNvSpPr>
            <a:spLocks noGrp="1"/>
          </p:cNvSpPr>
          <p:nvPr>
            <p:ph type="body" sz="quarter" idx="12" hasCustomPrompt="1"/>
          </p:nvPr>
        </p:nvSpPr>
        <p:spPr>
          <a:xfrm>
            <a:off x="948267" y="1676400"/>
            <a:ext cx="10291233" cy="745957"/>
          </a:xfrm>
        </p:spPr>
        <p:txBody>
          <a:bodyPr/>
          <a:lstStyle>
            <a:lvl1pPr marL="0" indent="0">
              <a:buNone/>
              <a:defRPr b="1"/>
            </a:lvl1pPr>
            <a:lvl2pPr marL="457223" indent="0">
              <a:buNone/>
              <a:defRPr/>
            </a:lvl2pPr>
          </a:lstStyle>
          <a:p>
            <a:pPr lvl="0"/>
            <a:r>
              <a:rPr lang="en-US" dirty="0"/>
              <a:t>[Level 1 – 30pt]</a:t>
            </a:r>
          </a:p>
        </p:txBody>
      </p:sp>
      <p:sp>
        <p:nvSpPr>
          <p:cNvPr id="7" name="Text Placeholder 3">
            <a:extLst>
              <a:ext uri="{FF2B5EF4-FFF2-40B4-BE49-F238E27FC236}">
                <a16:creationId xmlns:a16="http://schemas.microsoft.com/office/drawing/2014/main" id="{01EF610D-D81B-781A-7386-8AB487AA73D1}"/>
              </a:ext>
            </a:extLst>
          </p:cNvPr>
          <p:cNvSpPr>
            <a:spLocks noGrp="1"/>
          </p:cNvSpPr>
          <p:nvPr>
            <p:ph type="body" sz="quarter" idx="15" hasCustomPrompt="1"/>
          </p:nvPr>
        </p:nvSpPr>
        <p:spPr>
          <a:xfrm>
            <a:off x="952505" y="2422357"/>
            <a:ext cx="2436347" cy="4016543"/>
          </a:xfrm>
          <a:solidFill>
            <a:schemeClr val="bg1"/>
          </a:solidFill>
          <a:ln w="12700">
            <a:solidFill>
              <a:schemeClr val="tx2">
                <a:lumMod val="40000"/>
                <a:lumOff val="60000"/>
              </a:schemeClr>
            </a:solidFill>
          </a:ln>
          <a:effectLst>
            <a:innerShdw dist="63500" dir="16200000">
              <a:schemeClr val="accent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8" name="Text Placeholder 3">
            <a:extLst>
              <a:ext uri="{FF2B5EF4-FFF2-40B4-BE49-F238E27FC236}">
                <a16:creationId xmlns:a16="http://schemas.microsoft.com/office/drawing/2014/main" id="{AE913A4E-41CD-C719-7EA2-F31F3756488C}"/>
              </a:ext>
            </a:extLst>
          </p:cNvPr>
          <p:cNvSpPr>
            <a:spLocks noGrp="1"/>
          </p:cNvSpPr>
          <p:nvPr>
            <p:ph type="body" sz="quarter" idx="34" hasCustomPrompt="1"/>
          </p:nvPr>
        </p:nvSpPr>
        <p:spPr>
          <a:xfrm>
            <a:off x="3570976" y="2422357"/>
            <a:ext cx="2436347" cy="4016543"/>
          </a:xfrm>
          <a:solidFill>
            <a:schemeClr val="bg1"/>
          </a:solidFill>
          <a:ln w="12700">
            <a:solidFill>
              <a:schemeClr val="tx2">
                <a:lumMod val="40000"/>
                <a:lumOff val="60000"/>
              </a:schemeClr>
            </a:solidFill>
          </a:ln>
          <a:effectLst>
            <a:innerShdw dist="63500" dir="16200000">
              <a:schemeClr val="accent3"/>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9" name="Text Placeholder 3">
            <a:extLst>
              <a:ext uri="{FF2B5EF4-FFF2-40B4-BE49-F238E27FC236}">
                <a16:creationId xmlns:a16="http://schemas.microsoft.com/office/drawing/2014/main" id="{4A6460BB-2B9B-25D3-4F49-48EC2A35B549}"/>
              </a:ext>
            </a:extLst>
          </p:cNvPr>
          <p:cNvSpPr>
            <a:spLocks noGrp="1"/>
          </p:cNvSpPr>
          <p:nvPr>
            <p:ph type="body" sz="quarter" idx="36" hasCustomPrompt="1"/>
          </p:nvPr>
        </p:nvSpPr>
        <p:spPr>
          <a:xfrm>
            <a:off x="8807917" y="2422357"/>
            <a:ext cx="2436347" cy="4016543"/>
          </a:xfrm>
          <a:solidFill>
            <a:schemeClr val="bg1"/>
          </a:solidFill>
          <a:ln w="12700">
            <a:solidFill>
              <a:schemeClr val="tx2">
                <a:lumMod val="40000"/>
                <a:lumOff val="60000"/>
              </a:schemeClr>
            </a:solidFill>
          </a:ln>
          <a:effectLst>
            <a:innerShdw dist="63500" dir="16200000">
              <a:schemeClr val="tx2"/>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
        <p:nvSpPr>
          <p:cNvPr id="10" name="Text Placeholder 3">
            <a:extLst>
              <a:ext uri="{FF2B5EF4-FFF2-40B4-BE49-F238E27FC236}">
                <a16:creationId xmlns:a16="http://schemas.microsoft.com/office/drawing/2014/main" id="{53833CC8-E9CE-8938-74CA-D1DA3A1BDF68}"/>
              </a:ext>
            </a:extLst>
          </p:cNvPr>
          <p:cNvSpPr>
            <a:spLocks noGrp="1"/>
          </p:cNvSpPr>
          <p:nvPr>
            <p:ph type="body" sz="quarter" idx="38" hasCustomPrompt="1"/>
          </p:nvPr>
        </p:nvSpPr>
        <p:spPr>
          <a:xfrm>
            <a:off x="6189447" y="2422357"/>
            <a:ext cx="2436347" cy="4016543"/>
          </a:xfrm>
          <a:solidFill>
            <a:schemeClr val="bg1"/>
          </a:solidFill>
          <a:ln w="12700">
            <a:solidFill>
              <a:schemeClr val="tx2">
                <a:lumMod val="40000"/>
                <a:lumOff val="60000"/>
              </a:schemeClr>
            </a:solidFill>
          </a:ln>
          <a:effectLst>
            <a:innerShdw dist="63500" dir="16200000">
              <a:schemeClr val="accent4"/>
            </a:innerShdw>
          </a:effectLst>
        </p:spPr>
        <p:txBody>
          <a:bodyPr lIns="457200" tIns="731520" rIns="457200"/>
          <a:lstStyle>
            <a:lvl1pPr>
              <a:spcBef>
                <a:spcPts val="600"/>
              </a:spcBef>
              <a:spcAft>
                <a:spcPts val="200"/>
              </a:spcAft>
              <a:buClr>
                <a:schemeClr val="tx1"/>
              </a:buClr>
              <a:defRPr sz="1467"/>
            </a:lvl1pPr>
            <a:lvl2pPr marL="487704" indent="-213371">
              <a:spcBef>
                <a:spcPts val="200"/>
              </a:spcBef>
              <a:spcAft>
                <a:spcPts val="200"/>
              </a:spcAft>
              <a:buClr>
                <a:schemeClr val="tx1"/>
              </a:buClr>
              <a:defRPr sz="1467"/>
            </a:lvl2pPr>
            <a:lvl3pPr marL="731557" indent="-213371">
              <a:spcBef>
                <a:spcPts val="200"/>
              </a:spcBef>
              <a:spcAft>
                <a:spcPts val="200"/>
              </a:spcAft>
              <a:buClr>
                <a:schemeClr val="tx1"/>
              </a:buClr>
              <a:defRPr sz="1467"/>
            </a:lvl3pPr>
            <a:lvl4pPr>
              <a:buClr>
                <a:schemeClr val="tx1"/>
              </a:buClr>
              <a:defRPr sz="1600"/>
            </a:lvl4pPr>
            <a:lvl5pPr>
              <a:buClr>
                <a:schemeClr val="tx1"/>
              </a:buClr>
              <a:defRPr sz="1600"/>
            </a:lvl5pPr>
          </a:lstStyle>
          <a:p>
            <a:pPr lvl="0"/>
            <a:r>
              <a:rPr lang="en-US" dirty="0"/>
              <a:t>[Level 1 – 22pt)</a:t>
            </a:r>
          </a:p>
          <a:p>
            <a:pPr lvl="1"/>
            <a:r>
              <a:rPr lang="en-US" dirty="0"/>
              <a:t>[Level 2]</a:t>
            </a:r>
          </a:p>
          <a:p>
            <a:pPr lvl="2"/>
            <a:r>
              <a:rPr lang="en-US" dirty="0"/>
              <a:t>[Level 3]</a:t>
            </a:r>
          </a:p>
        </p:txBody>
      </p:sp>
    </p:spTree>
    <p:custDataLst>
      <p:tags r:id="rId1"/>
    </p:custDataLst>
    <p:extLst>
      <p:ext uri="{BB962C8B-B14F-4D97-AF65-F5344CB8AC3E}">
        <p14:creationId xmlns:p14="http://schemas.microsoft.com/office/powerpoint/2010/main" val="13917398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Header Left w/ Annota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607BB2-0F36-4829-815E-14364EB83101}"/>
              </a:ext>
            </a:extLst>
          </p:cNvPr>
          <p:cNvSpPr/>
          <p:nvPr userDrawn="1"/>
        </p:nvSpPr>
        <p:spPr>
          <a:xfrm flipV="1">
            <a:off x="2" y="0"/>
            <a:ext cx="12191999" cy="6858000"/>
          </a:xfrm>
          <a:prstGeom prst="rect">
            <a:avLst/>
          </a:prstGeom>
          <a:solidFill>
            <a:schemeClr val="bg1"/>
          </a:solidFill>
        </p:spPr>
        <p:txBody>
          <a:bodyPr rtlCol="0" anchor="ctr">
            <a:noAutofit/>
          </a:bodyPr>
          <a:lstStyle/>
          <a:p>
            <a:pPr algn="l"/>
            <a:endParaRPr lang="en-US" sz="2700" dirty="0"/>
          </a:p>
        </p:txBody>
      </p:sp>
      <p:sp>
        <p:nvSpPr>
          <p:cNvPr id="2" name="Rectangle 1">
            <a:extLst>
              <a:ext uri="{FF2B5EF4-FFF2-40B4-BE49-F238E27FC236}">
                <a16:creationId xmlns:a16="http://schemas.microsoft.com/office/drawing/2014/main" id="{16096375-6957-498A-A1FC-65C6429009C4}"/>
              </a:ext>
            </a:extLst>
          </p:cNvPr>
          <p:cNvSpPr/>
          <p:nvPr userDrawn="1"/>
        </p:nvSpPr>
        <p:spPr>
          <a:xfrm>
            <a:off x="947739" y="1436915"/>
            <a:ext cx="1551243" cy="170385"/>
          </a:xfrm>
          <a:prstGeom prst="rect">
            <a:avLst/>
          </a:prstGeom>
          <a:solidFill>
            <a:schemeClr val="bg1"/>
          </a:solidFill>
          <a:ln>
            <a:noFill/>
          </a:ln>
        </p:spPr>
        <p:txBody>
          <a:bodyPr rtlCol="0" anchor="ctr">
            <a:noAutofit/>
          </a:bodyPr>
          <a:lstStyle/>
          <a:p>
            <a:pPr algn="l"/>
            <a:endParaRPr lang="en-US" sz="2700" dirty="0"/>
          </a:p>
        </p:txBody>
      </p:sp>
      <p:sp>
        <p:nvSpPr>
          <p:cNvPr id="4" name="Rectangle 3">
            <a:extLst>
              <a:ext uri="{FF2B5EF4-FFF2-40B4-BE49-F238E27FC236}">
                <a16:creationId xmlns:a16="http://schemas.microsoft.com/office/drawing/2014/main" id="{DB17E313-1BD3-4E92-9703-51184943E163}"/>
              </a:ext>
            </a:extLst>
          </p:cNvPr>
          <p:cNvSpPr/>
          <p:nvPr userDrawn="1"/>
        </p:nvSpPr>
        <p:spPr>
          <a:xfrm>
            <a:off x="0" y="0"/>
            <a:ext cx="3157804" cy="6858000"/>
          </a:xfrm>
          <a:prstGeom prst="rect">
            <a:avLst/>
          </a:prstGeom>
          <a:solidFill>
            <a:schemeClr val="accent1"/>
          </a:solidFill>
        </p:spPr>
        <p:txBody>
          <a:bodyPr rtlCol="0" anchor="ctr">
            <a:noAutofit/>
          </a:bodyPr>
          <a:lstStyle/>
          <a:p>
            <a:pPr algn="l"/>
            <a:endParaRPr lang="en-US" sz="2700" dirty="0"/>
          </a:p>
        </p:txBody>
      </p:sp>
      <p:sp>
        <p:nvSpPr>
          <p:cNvPr id="3" name="Title 2">
            <a:extLst>
              <a:ext uri="{FF2B5EF4-FFF2-40B4-BE49-F238E27FC236}">
                <a16:creationId xmlns:a16="http://schemas.microsoft.com/office/drawing/2014/main" id="{3EC79733-A29B-482A-AB7D-29C1484D7DCA}"/>
              </a:ext>
            </a:extLst>
          </p:cNvPr>
          <p:cNvSpPr>
            <a:spLocks noGrp="1"/>
          </p:cNvSpPr>
          <p:nvPr>
            <p:ph type="title" hasCustomPrompt="1"/>
          </p:nvPr>
        </p:nvSpPr>
        <p:spPr>
          <a:xfrm>
            <a:off x="2" y="0"/>
            <a:ext cx="3157803" cy="1257300"/>
          </a:xfrm>
          <a:prstGeom prst="rect">
            <a:avLst/>
          </a:prstGeom>
          <a:noFill/>
          <a:ln>
            <a:noFill/>
          </a:ln>
        </p:spPr>
        <p:txBody>
          <a:bodyPr lIns="365760" tIns="548640" rIns="274320" anchor="t">
            <a:noAutofit/>
          </a:bodyPr>
          <a:lstStyle>
            <a:lvl1pPr>
              <a:lnSpc>
                <a:spcPct val="100000"/>
              </a:lnSpc>
              <a:defRPr sz="2400">
                <a:solidFill>
                  <a:schemeClr val="bg1"/>
                </a:solidFill>
              </a:defRPr>
            </a:lvl1pPr>
          </a:lstStyle>
          <a:p>
            <a:r>
              <a:rPr lang="en-US" dirty="0"/>
              <a:t>[Header – 36pt]</a:t>
            </a:r>
          </a:p>
        </p:txBody>
      </p:sp>
      <p:grpSp>
        <p:nvGrpSpPr>
          <p:cNvPr id="17" name="Group 16">
            <a:extLst>
              <a:ext uri="{FF2B5EF4-FFF2-40B4-BE49-F238E27FC236}">
                <a16:creationId xmlns:a16="http://schemas.microsoft.com/office/drawing/2014/main" id="{B2E9B860-D6E8-484C-BEEA-298E09C89469}"/>
              </a:ext>
            </a:extLst>
          </p:cNvPr>
          <p:cNvGrpSpPr/>
          <p:nvPr userDrawn="1"/>
        </p:nvGrpSpPr>
        <p:grpSpPr>
          <a:xfrm>
            <a:off x="11580971" y="458402"/>
            <a:ext cx="274320" cy="274320"/>
            <a:chOff x="1578736" y="2802526"/>
            <a:chExt cx="1280160" cy="1280160"/>
          </a:xfrm>
        </p:grpSpPr>
        <p:sp>
          <p:nvSpPr>
            <p:cNvPr id="18" name="Freeform: Shape 17">
              <a:extLst>
                <a:ext uri="{FF2B5EF4-FFF2-40B4-BE49-F238E27FC236}">
                  <a16:creationId xmlns:a16="http://schemas.microsoft.com/office/drawing/2014/main" id="{7438A915-E55E-4555-8DDE-C417A6B627E9}"/>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19" name="Freeform: Shape 18">
              <a:extLst>
                <a:ext uri="{FF2B5EF4-FFF2-40B4-BE49-F238E27FC236}">
                  <a16:creationId xmlns:a16="http://schemas.microsoft.com/office/drawing/2014/main" id="{4FA70379-C7B0-4454-8FAD-D6A548FC2991}"/>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0" name="Freeform: Shape 19">
              <a:extLst>
                <a:ext uri="{FF2B5EF4-FFF2-40B4-BE49-F238E27FC236}">
                  <a16:creationId xmlns:a16="http://schemas.microsoft.com/office/drawing/2014/main" id="{82439DE9-3896-47F6-AEE1-031B5423467A}"/>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21" name="Freeform: Shape 20">
              <a:extLst>
                <a:ext uri="{FF2B5EF4-FFF2-40B4-BE49-F238E27FC236}">
                  <a16:creationId xmlns:a16="http://schemas.microsoft.com/office/drawing/2014/main" id="{7E4BC75A-CFF0-48A4-BAC7-3EC25DBA09ED}"/>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2" name="Text Placeholder 4">
            <a:extLst>
              <a:ext uri="{FF2B5EF4-FFF2-40B4-BE49-F238E27FC236}">
                <a16:creationId xmlns:a16="http://schemas.microsoft.com/office/drawing/2014/main" id="{043B67D3-48CA-6B47-BD53-1592CAE502FB}"/>
              </a:ext>
            </a:extLst>
          </p:cNvPr>
          <p:cNvSpPr>
            <a:spLocks noGrp="1"/>
          </p:cNvSpPr>
          <p:nvPr>
            <p:ph type="body" sz="quarter" idx="14" hasCustomPrompt="1"/>
          </p:nvPr>
        </p:nvSpPr>
        <p:spPr>
          <a:xfrm>
            <a:off x="14289" y="1285653"/>
            <a:ext cx="3143515" cy="5181600"/>
          </a:xfrm>
        </p:spPr>
        <p:txBody>
          <a:bodyPr lIns="457200" rIns="457200"/>
          <a:lstStyle>
            <a:lvl1pPr>
              <a:buClr>
                <a:schemeClr val="accent6"/>
              </a:buClr>
              <a:defRPr sz="1733">
                <a:solidFill>
                  <a:schemeClr val="bg1"/>
                </a:solidFill>
              </a:defRPr>
            </a:lvl1pPr>
            <a:lvl2pPr marL="487704" indent="-243852">
              <a:buClr>
                <a:schemeClr val="accent6"/>
              </a:buClr>
              <a:defRPr sz="1733">
                <a:solidFill>
                  <a:schemeClr val="bg1"/>
                </a:solidFill>
              </a:defRPr>
            </a:lvl2pPr>
            <a:lvl3pPr marL="792520" indent="-243852">
              <a:buClr>
                <a:schemeClr val="accent6"/>
              </a:buClr>
              <a:defRPr sz="1733">
                <a:solidFill>
                  <a:schemeClr val="bg1"/>
                </a:solidFill>
              </a:defRPr>
            </a:lvl3pPr>
            <a:lvl4pPr>
              <a:buClr>
                <a:schemeClr val="accent6"/>
              </a:buClr>
              <a:defRPr sz="1733">
                <a:solidFill>
                  <a:schemeClr val="bg1"/>
                </a:solidFill>
              </a:defRPr>
            </a:lvl4pPr>
            <a:lvl5pPr>
              <a:buClr>
                <a:schemeClr val="accent6"/>
              </a:buClr>
              <a:defRPr sz="1733">
                <a:solidFill>
                  <a:schemeClr val="bg1"/>
                </a:solidFill>
              </a:defRPr>
            </a:lvl5pPr>
          </a:lstStyle>
          <a:p>
            <a:pPr lvl="0"/>
            <a:r>
              <a:rPr lang="en-US" dirty="0"/>
              <a:t>[Level 1 – 26pt)</a:t>
            </a:r>
          </a:p>
          <a:p>
            <a:pPr lvl="1"/>
            <a:r>
              <a:rPr lang="en-US" dirty="0"/>
              <a:t>[Level 2 – 26pt)</a:t>
            </a:r>
          </a:p>
          <a:p>
            <a:pPr lvl="2"/>
            <a:r>
              <a:rPr lang="en-US" dirty="0"/>
              <a:t>[Level – 26pt)</a:t>
            </a:r>
          </a:p>
        </p:txBody>
      </p:sp>
    </p:spTree>
    <p:custDataLst>
      <p:tags r:id="rId1"/>
    </p:custDataLst>
    <p:extLst>
      <p:ext uri="{BB962C8B-B14F-4D97-AF65-F5344CB8AC3E}">
        <p14:creationId xmlns:p14="http://schemas.microsoft.com/office/powerpoint/2010/main" val="764383101"/>
      </p:ext>
    </p:extLst>
  </p:cSld>
  <p:clrMapOvr>
    <a:masterClrMapping/>
  </p:clrMapOvr>
  <p:extLst>
    <p:ext uri="{DCECCB84-F9BA-43D5-87BE-67443E8EF086}">
      <p15:sldGuideLst xmlns:p15="http://schemas.microsoft.com/office/powerpoint/2012/main">
        <p15:guide id="1" pos="3864">
          <p15:clr>
            <a:srgbClr val="FBAE40"/>
          </p15:clr>
        </p15:guide>
        <p15:guide id="2" orient="horz" pos="432">
          <p15:clr>
            <a:srgbClr val="FBAE40"/>
          </p15:clr>
        </p15:guide>
        <p15:guide id="3" pos="724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Bold List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0"/>
            <a:ext cx="12192000"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[A Big Bold Simple List Header – 42pt]</a:t>
            </a:r>
          </a:p>
        </p:txBody>
      </p:sp>
      <p:grpSp>
        <p:nvGrpSpPr>
          <p:cNvPr id="7" name="Group 6">
            <a:extLst>
              <a:ext uri="{FF2B5EF4-FFF2-40B4-BE49-F238E27FC236}">
                <a16:creationId xmlns:a16="http://schemas.microsoft.com/office/drawing/2014/main" id="{CDFD905E-C745-4B03-B665-687DB2CEDD69}"/>
              </a:ext>
            </a:extLst>
          </p:cNvPr>
          <p:cNvGrpSpPr/>
          <p:nvPr userDrawn="1"/>
        </p:nvGrpSpPr>
        <p:grpSpPr>
          <a:xfrm>
            <a:off x="11580971" y="458402"/>
            <a:ext cx="274320" cy="274320"/>
            <a:chOff x="1578736" y="2802526"/>
            <a:chExt cx="1280160" cy="1280160"/>
          </a:xfrm>
        </p:grpSpPr>
        <p:sp>
          <p:nvSpPr>
            <p:cNvPr id="8" name="Freeform: Shape 7">
              <a:extLst>
                <a:ext uri="{FF2B5EF4-FFF2-40B4-BE49-F238E27FC236}">
                  <a16:creationId xmlns:a16="http://schemas.microsoft.com/office/drawing/2014/main" id="{2032936B-05ED-411B-8C1E-85BF95A196CB}"/>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9" name="Freeform: Shape 8">
              <a:extLst>
                <a:ext uri="{FF2B5EF4-FFF2-40B4-BE49-F238E27FC236}">
                  <a16:creationId xmlns:a16="http://schemas.microsoft.com/office/drawing/2014/main" id="{5040DAF0-3B15-4843-ADAD-ACDE2A5C4AC0}"/>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10" name="Freeform: Shape 9">
              <a:extLst>
                <a:ext uri="{FF2B5EF4-FFF2-40B4-BE49-F238E27FC236}">
                  <a16:creationId xmlns:a16="http://schemas.microsoft.com/office/drawing/2014/main" id="{CEB2F186-9103-470A-AEC0-C06C47EA1184}"/>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1" name="Freeform: Shape 10">
              <a:extLst>
                <a:ext uri="{FF2B5EF4-FFF2-40B4-BE49-F238E27FC236}">
                  <a16:creationId xmlns:a16="http://schemas.microsoft.com/office/drawing/2014/main" id="{EB1EA825-85A8-46F3-B540-2ADBBC6644CB}"/>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4" name="Text Placeholder 3">
            <a:extLst>
              <a:ext uri="{FF2B5EF4-FFF2-40B4-BE49-F238E27FC236}">
                <a16:creationId xmlns:a16="http://schemas.microsoft.com/office/drawing/2014/main" id="{7A82BD45-5173-4143-AC77-C31DC4504BED}"/>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1295629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2" y="0"/>
            <a:ext cx="12192000" cy="6885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[Pros Header – 42pt]</a:t>
            </a:r>
          </a:p>
        </p:txBody>
      </p:sp>
      <p:grpSp>
        <p:nvGrpSpPr>
          <p:cNvPr id="19" name="Group 18">
            <a:extLst>
              <a:ext uri="{FF2B5EF4-FFF2-40B4-BE49-F238E27FC236}">
                <a16:creationId xmlns:a16="http://schemas.microsoft.com/office/drawing/2014/main" id="{94AC4202-A9C7-7D42-AC3D-52A7974921F0}"/>
              </a:ext>
            </a:extLst>
          </p:cNvPr>
          <p:cNvGrpSpPr/>
          <p:nvPr userDrawn="1"/>
        </p:nvGrpSpPr>
        <p:grpSpPr>
          <a:xfrm>
            <a:off x="10050780" y="172151"/>
            <a:ext cx="1188720" cy="1192889"/>
            <a:chOff x="10050780" y="172150"/>
            <a:chExt cx="1188720" cy="1192889"/>
          </a:xfrm>
        </p:grpSpPr>
        <p:sp>
          <p:nvSpPr>
            <p:cNvPr id="24" name="Oval 23">
              <a:extLst>
                <a:ext uri="{FF2B5EF4-FFF2-40B4-BE49-F238E27FC236}">
                  <a16:creationId xmlns:a16="http://schemas.microsoft.com/office/drawing/2014/main" id="{444D5503-E869-6F40-92CF-5584BDBC594F}"/>
                </a:ext>
              </a:extLst>
            </p:cNvPr>
            <p:cNvSpPr/>
            <p:nvPr userDrawn="1"/>
          </p:nvSpPr>
          <p:spPr>
            <a:xfrm>
              <a:off x="10050780" y="201342"/>
              <a:ext cx="1188720" cy="1163697"/>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25" name="Picture 24" descr="Icon&#10;&#10;Description automatically generated">
              <a:extLst>
                <a:ext uri="{FF2B5EF4-FFF2-40B4-BE49-F238E27FC236}">
                  <a16:creationId xmlns:a16="http://schemas.microsoft.com/office/drawing/2014/main" id="{6421B68A-D4FB-B94D-9FA9-1CAB9FC9B2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95528" y="172150"/>
              <a:ext cx="1099223" cy="1166732"/>
            </a:xfrm>
            <a:prstGeom prst="rect">
              <a:avLst/>
            </a:prstGeom>
          </p:spPr>
        </p:pic>
      </p:grpSp>
      <p:grpSp>
        <p:nvGrpSpPr>
          <p:cNvPr id="26" name="Group 25">
            <a:extLst>
              <a:ext uri="{FF2B5EF4-FFF2-40B4-BE49-F238E27FC236}">
                <a16:creationId xmlns:a16="http://schemas.microsoft.com/office/drawing/2014/main" id="{EADB7781-BB15-B64C-90E2-217EB4AB457C}"/>
              </a:ext>
            </a:extLst>
          </p:cNvPr>
          <p:cNvGrpSpPr/>
          <p:nvPr userDrawn="1"/>
        </p:nvGrpSpPr>
        <p:grpSpPr>
          <a:xfrm>
            <a:off x="11580971" y="458402"/>
            <a:ext cx="274320" cy="274320"/>
            <a:chOff x="1578736" y="2802526"/>
            <a:chExt cx="1280160" cy="1280160"/>
          </a:xfrm>
        </p:grpSpPr>
        <p:sp>
          <p:nvSpPr>
            <p:cNvPr id="27" name="Freeform: Shape 7">
              <a:extLst>
                <a:ext uri="{FF2B5EF4-FFF2-40B4-BE49-F238E27FC236}">
                  <a16:creationId xmlns:a16="http://schemas.microsoft.com/office/drawing/2014/main" id="{45D71C7A-1157-D543-BEC0-847FB04C923D}"/>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8" name="Freeform: Shape 8">
              <a:extLst>
                <a:ext uri="{FF2B5EF4-FFF2-40B4-BE49-F238E27FC236}">
                  <a16:creationId xmlns:a16="http://schemas.microsoft.com/office/drawing/2014/main" id="{5D152848-6732-BF4D-89A6-F2A3C7EEE4A8}"/>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29" name="Freeform: Shape 9">
              <a:extLst>
                <a:ext uri="{FF2B5EF4-FFF2-40B4-BE49-F238E27FC236}">
                  <a16:creationId xmlns:a16="http://schemas.microsoft.com/office/drawing/2014/main" id="{A8E1A5DD-C8AE-F142-9A92-0F2F273A062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30" name="Freeform: Shape 10">
              <a:extLst>
                <a:ext uri="{FF2B5EF4-FFF2-40B4-BE49-F238E27FC236}">
                  <a16:creationId xmlns:a16="http://schemas.microsoft.com/office/drawing/2014/main" id="{CF6F8B7D-75E9-E444-947A-C93DF1CC5758}"/>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4" name="Text Placeholder 3">
            <a:extLst>
              <a:ext uri="{FF2B5EF4-FFF2-40B4-BE49-F238E27FC236}">
                <a16:creationId xmlns:a16="http://schemas.microsoft.com/office/drawing/2014/main" id="{A3E6CFDA-0B97-E54E-8DF8-52E701590619}"/>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304322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2288-ED8B-E34E-BAB6-1D26157B9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AE68A-CA3F-9948-9F78-46C13FEE82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1E62E7-8BD2-264E-A470-F8E73C9D6FE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423621-D1A0-D241-B666-A457ACCAB3EB}"/>
              </a:ext>
            </a:extLst>
          </p:cNvPr>
          <p:cNvSpPr>
            <a:spLocks noGrp="1"/>
          </p:cNvSpPr>
          <p:nvPr>
            <p:ph type="dt" sz="half" idx="10"/>
          </p:nvPr>
        </p:nvSpPr>
        <p:spPr/>
        <p:txBody>
          <a:bodyPr/>
          <a:lstStyle/>
          <a:p>
            <a:fld id="{DFF119D7-9FF6-460F-A484-0C02884C819E}" type="datetime1">
              <a:rPr lang="en-US" smtClean="0"/>
              <a:t>1/8/2025</a:t>
            </a:fld>
            <a:endParaRPr lang="en-US"/>
          </a:p>
        </p:txBody>
      </p:sp>
      <p:sp>
        <p:nvSpPr>
          <p:cNvPr id="6" name="Footer Placeholder 5">
            <a:extLst>
              <a:ext uri="{FF2B5EF4-FFF2-40B4-BE49-F238E27FC236}">
                <a16:creationId xmlns:a16="http://schemas.microsoft.com/office/drawing/2014/main" id="{D5769F7B-BD42-C44E-AA35-681E6A1C40A4}"/>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BA17368C-62E4-C243-98AE-B5BC9B4F3F09}"/>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3288102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338E66-5F82-4FD5-BA12-B3504893ECDA}"/>
              </a:ext>
            </a:extLst>
          </p:cNvPr>
          <p:cNvSpPr/>
          <p:nvPr userDrawn="1"/>
        </p:nvSpPr>
        <p:spPr>
          <a:xfrm>
            <a:off x="-1"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Rectangle 1">
            <a:extLst>
              <a:ext uri="{FF2B5EF4-FFF2-40B4-BE49-F238E27FC236}">
                <a16:creationId xmlns:a16="http://schemas.microsoft.com/office/drawing/2014/main" id="{04939ECC-60DD-4B56-BD2A-A27B38797DAF}"/>
              </a:ext>
            </a:extLst>
          </p:cNvPr>
          <p:cNvSpPr/>
          <p:nvPr userDrawn="1"/>
        </p:nvSpPr>
        <p:spPr>
          <a:xfrm>
            <a:off x="0" y="0"/>
            <a:ext cx="12192000" cy="1191126"/>
          </a:xfrm>
          <a:prstGeom prst="rect">
            <a:avLst/>
          </a:prstGeom>
          <a:solidFill>
            <a:schemeClr val="tx1">
              <a:alpha val="15000"/>
            </a:schemeClr>
          </a:solidFill>
        </p:spPr>
        <p:txBody>
          <a:bodyPr rtlCol="0" anchor="ctr">
            <a:noAutofit/>
          </a:bodyPr>
          <a:lstStyle/>
          <a:p>
            <a:pPr algn="l"/>
            <a:endParaRPr lang="en-US" sz="2700" dirty="0"/>
          </a:p>
        </p:txBody>
      </p:sp>
      <p:sp>
        <p:nvSpPr>
          <p:cNvPr id="20" name="Title 2">
            <a:extLst>
              <a:ext uri="{FF2B5EF4-FFF2-40B4-BE49-F238E27FC236}">
                <a16:creationId xmlns:a16="http://schemas.microsoft.com/office/drawing/2014/main" id="{609B5E2C-B838-42CA-9C4D-6F6FA66F3503}"/>
              </a:ext>
            </a:extLst>
          </p:cNvPr>
          <p:cNvSpPr>
            <a:spLocks noGrp="1"/>
          </p:cNvSpPr>
          <p:nvPr>
            <p:ph type="title" hasCustomPrompt="1"/>
          </p:nvPr>
        </p:nvSpPr>
        <p:spPr>
          <a:xfrm>
            <a:off x="947738" y="2"/>
            <a:ext cx="10296525" cy="1191125"/>
          </a:xfrm>
          <a:prstGeom prst="rect">
            <a:avLst/>
          </a:prstGeom>
          <a:noFill/>
          <a:ln>
            <a:noFill/>
          </a:ln>
        </p:spPr>
        <p:txBody>
          <a:bodyPr lIns="91440" rIns="91440">
            <a:noAutofit/>
          </a:bodyPr>
          <a:lstStyle>
            <a:lvl1pPr>
              <a:lnSpc>
                <a:spcPct val="90000"/>
              </a:lnSpc>
              <a:defRPr sz="2800">
                <a:solidFill>
                  <a:schemeClr val="bg1"/>
                </a:solidFill>
              </a:defRPr>
            </a:lvl1pPr>
          </a:lstStyle>
          <a:p>
            <a:r>
              <a:rPr lang="en-US" dirty="0"/>
              <a:t>[Cons Header – 42pt]</a:t>
            </a:r>
          </a:p>
        </p:txBody>
      </p:sp>
      <p:grpSp>
        <p:nvGrpSpPr>
          <p:cNvPr id="16" name="Group 15">
            <a:extLst>
              <a:ext uri="{FF2B5EF4-FFF2-40B4-BE49-F238E27FC236}">
                <a16:creationId xmlns:a16="http://schemas.microsoft.com/office/drawing/2014/main" id="{EFFCBDB3-D0D4-C141-BECD-839635D80B56}"/>
              </a:ext>
            </a:extLst>
          </p:cNvPr>
          <p:cNvGrpSpPr/>
          <p:nvPr userDrawn="1"/>
        </p:nvGrpSpPr>
        <p:grpSpPr>
          <a:xfrm>
            <a:off x="10050780" y="201342"/>
            <a:ext cx="1188720" cy="1188720"/>
            <a:chOff x="9650594" y="384098"/>
            <a:chExt cx="1593669" cy="1625269"/>
          </a:xfrm>
        </p:grpSpPr>
        <p:sp>
          <p:nvSpPr>
            <p:cNvPr id="17" name="Oval 16">
              <a:extLst>
                <a:ext uri="{FF2B5EF4-FFF2-40B4-BE49-F238E27FC236}">
                  <a16:creationId xmlns:a16="http://schemas.microsoft.com/office/drawing/2014/main" id="{E8E481A5-300A-1741-A406-BCA1618B7FB2}"/>
                </a:ext>
              </a:extLst>
            </p:cNvPr>
            <p:cNvSpPr/>
            <p:nvPr userDrawn="1"/>
          </p:nvSpPr>
          <p:spPr>
            <a:xfrm>
              <a:off x="9650594" y="384098"/>
              <a:ext cx="1593669" cy="1591056"/>
            </a:xfrm>
            <a:prstGeom prst="ellipse">
              <a:avLst/>
            </a:prstGeom>
            <a:solidFill>
              <a:schemeClr val="bg1"/>
            </a:solidFill>
            <a:effectLst>
              <a:outerShdw blurRad="254000" dist="50800" dir="2700000" algn="tl" rotWithShape="0">
                <a:schemeClr val="accent1">
                  <a:lumMod val="50000"/>
                  <a:alpha val="30000"/>
                </a:schemeClr>
              </a:outerShdw>
            </a:effectLst>
          </p:spPr>
          <p:txBody>
            <a:bodyPr rtlCol="0" anchor="ctr">
              <a:noAutofit/>
            </a:bodyPr>
            <a:lstStyle/>
            <a:p>
              <a:pPr algn="l"/>
              <a:endParaRPr lang="en-US" sz="2700" dirty="0"/>
            </a:p>
          </p:txBody>
        </p:sp>
        <p:pic>
          <p:nvPicPr>
            <p:cNvPr id="18" name="Picture 17" descr="Icon&#10;&#10;Description automatically generated">
              <a:extLst>
                <a:ext uri="{FF2B5EF4-FFF2-40B4-BE49-F238E27FC236}">
                  <a16:creationId xmlns:a16="http://schemas.microsoft.com/office/drawing/2014/main" id="{17EE93F2-92FB-564F-8D17-EA8B261B55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13847" y="418310"/>
              <a:ext cx="1470423" cy="1591057"/>
            </a:xfrm>
            <a:prstGeom prst="rect">
              <a:avLst/>
            </a:prstGeom>
          </p:spPr>
        </p:pic>
      </p:grpSp>
      <p:grpSp>
        <p:nvGrpSpPr>
          <p:cNvPr id="19" name="Group 18">
            <a:extLst>
              <a:ext uri="{FF2B5EF4-FFF2-40B4-BE49-F238E27FC236}">
                <a16:creationId xmlns:a16="http://schemas.microsoft.com/office/drawing/2014/main" id="{678B6F93-20CD-DE40-B5CE-399095ED6535}"/>
              </a:ext>
            </a:extLst>
          </p:cNvPr>
          <p:cNvGrpSpPr/>
          <p:nvPr userDrawn="1"/>
        </p:nvGrpSpPr>
        <p:grpSpPr>
          <a:xfrm>
            <a:off x="11580971" y="458402"/>
            <a:ext cx="274320" cy="274320"/>
            <a:chOff x="1578736" y="2802526"/>
            <a:chExt cx="1280160" cy="1280160"/>
          </a:xfrm>
        </p:grpSpPr>
        <p:sp>
          <p:nvSpPr>
            <p:cNvPr id="21" name="Freeform: Shape 7">
              <a:extLst>
                <a:ext uri="{FF2B5EF4-FFF2-40B4-BE49-F238E27FC236}">
                  <a16:creationId xmlns:a16="http://schemas.microsoft.com/office/drawing/2014/main" id="{42E7C365-3B11-6941-8605-B79E34A27691}"/>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22" name="Freeform: Shape 8">
              <a:extLst>
                <a:ext uri="{FF2B5EF4-FFF2-40B4-BE49-F238E27FC236}">
                  <a16:creationId xmlns:a16="http://schemas.microsoft.com/office/drawing/2014/main" id="{74630F14-F11B-9F40-A1F2-0CBA36FA171C}"/>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31" name="Freeform: Shape 9">
              <a:extLst>
                <a:ext uri="{FF2B5EF4-FFF2-40B4-BE49-F238E27FC236}">
                  <a16:creationId xmlns:a16="http://schemas.microsoft.com/office/drawing/2014/main" id="{9E3D14BC-DC3A-544D-885E-487674F38E36}"/>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32" name="Freeform: Shape 10">
              <a:extLst>
                <a:ext uri="{FF2B5EF4-FFF2-40B4-BE49-F238E27FC236}">
                  <a16:creationId xmlns:a16="http://schemas.microsoft.com/office/drawing/2014/main" id="{59FCBF24-FB6B-4D48-89D1-8A63997E3048}"/>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5" name="Text Placeholder 3">
            <a:extLst>
              <a:ext uri="{FF2B5EF4-FFF2-40B4-BE49-F238E27FC236}">
                <a16:creationId xmlns:a16="http://schemas.microsoft.com/office/drawing/2014/main" id="{BB524F88-793F-1A4A-AB4E-8EB498E3E8C7}"/>
              </a:ext>
            </a:extLst>
          </p:cNvPr>
          <p:cNvSpPr>
            <a:spLocks noGrp="1"/>
          </p:cNvSpPr>
          <p:nvPr>
            <p:ph type="body" sz="quarter" idx="10" hasCustomPrompt="1"/>
          </p:nvPr>
        </p:nvSpPr>
        <p:spPr>
          <a:xfrm>
            <a:off x="948267" y="1693333"/>
            <a:ext cx="10295996" cy="47625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[Level 1 – 30pt]</a:t>
            </a:r>
          </a:p>
          <a:p>
            <a:pPr lvl="1"/>
            <a:r>
              <a:rPr lang="en-US" dirty="0"/>
              <a:t>[Level 2]</a:t>
            </a:r>
          </a:p>
          <a:p>
            <a:pPr lvl="2"/>
            <a:r>
              <a:rPr lang="en-US" dirty="0"/>
              <a:t>[Level 3]</a:t>
            </a:r>
          </a:p>
          <a:p>
            <a:pPr lvl="3"/>
            <a:r>
              <a:rPr lang="en-US" dirty="0"/>
              <a:t>[Level 4]</a:t>
            </a:r>
          </a:p>
          <a:p>
            <a:pPr lvl="4"/>
            <a:r>
              <a:rPr lang="en-US" dirty="0"/>
              <a:t>[Level 5]</a:t>
            </a:r>
          </a:p>
        </p:txBody>
      </p:sp>
    </p:spTree>
    <p:custDataLst>
      <p:tags r:id="rId1"/>
    </p:custDataLst>
    <p:extLst>
      <p:ext uri="{BB962C8B-B14F-4D97-AF65-F5344CB8AC3E}">
        <p14:creationId xmlns:p14="http://schemas.microsoft.com/office/powerpoint/2010/main" val="5783808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EBDE-8082-F844-BA9C-65793A923AAF}"/>
              </a:ext>
            </a:extLst>
          </p:cNvPr>
          <p:cNvSpPr>
            <a:spLocks noGrp="1"/>
          </p:cNvSpPr>
          <p:nvPr>
            <p:ph type="title"/>
          </p:nvPr>
        </p:nvSpPr>
        <p:spPr>
          <a:xfrm>
            <a:off x="952505" y="2"/>
            <a:ext cx="10291759" cy="1191125"/>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9BB8B3B-6916-BA41-9116-9934E3619484}"/>
              </a:ext>
            </a:extLst>
          </p:cNvPr>
          <p:cNvSpPr>
            <a:spLocks noGrp="1"/>
          </p:cNvSpPr>
          <p:nvPr>
            <p:ph type="sldNum" sz="quarter" idx="10"/>
          </p:nvPr>
        </p:nvSpPr>
        <p:spPr>
          <a:xfrm>
            <a:off x="11239500" y="6438901"/>
            <a:ext cx="952500" cy="419099"/>
          </a:xfrm>
          <a:prstGeom prst="rect">
            <a:avLst/>
          </a:prstGeom>
        </p:spPr>
        <p:txBody>
          <a:bodyPr/>
          <a:lstStyle/>
          <a:p>
            <a:fld id="{6FC0F7E6-2AEC-425D-B46A-B91D2A242B16}" type="slidenum">
              <a:rPr lang="en-US" smtClean="0"/>
              <a:pPr/>
              <a:t>‹#›</a:t>
            </a:fld>
            <a:endParaRPr lang="en-US"/>
          </a:p>
        </p:txBody>
      </p:sp>
      <p:sp>
        <p:nvSpPr>
          <p:cNvPr id="4" name="Rectangle 3">
            <a:extLst>
              <a:ext uri="{FF2B5EF4-FFF2-40B4-BE49-F238E27FC236}">
                <a16:creationId xmlns:a16="http://schemas.microsoft.com/office/drawing/2014/main" id="{601F4E26-38A4-DB4E-8038-F692341B6FC8}"/>
              </a:ext>
            </a:extLst>
          </p:cNvPr>
          <p:cNvSpPr/>
          <p:nvPr userDrawn="1"/>
        </p:nvSpPr>
        <p:spPr>
          <a:xfrm>
            <a:off x="0" y="0"/>
            <a:ext cx="12231552" cy="6858000"/>
          </a:xfrm>
          <a:prstGeom prst="rect">
            <a:avLst/>
          </a:prstGeom>
          <a:solidFill>
            <a:schemeClr val="accent1"/>
          </a:solidFill>
        </p:spPr>
        <p:txBody>
          <a:bodyPr rtlCol="0" anchor="ctr">
            <a:noAutofit/>
          </a:bodyPr>
          <a:lstStyle/>
          <a:p>
            <a:pPr algn="l"/>
            <a:endParaRPr lang="en-US" sz="2700" dirty="0"/>
          </a:p>
        </p:txBody>
      </p:sp>
      <p:sp>
        <p:nvSpPr>
          <p:cNvPr id="5" name="Text Placeholder 2">
            <a:extLst>
              <a:ext uri="{FF2B5EF4-FFF2-40B4-BE49-F238E27FC236}">
                <a16:creationId xmlns:a16="http://schemas.microsoft.com/office/drawing/2014/main" id="{9CCDE6CD-DD1F-3043-BAA6-ADCB0DFD2CC1}"/>
              </a:ext>
            </a:extLst>
          </p:cNvPr>
          <p:cNvSpPr txBox="1">
            <a:spLocks/>
          </p:cNvSpPr>
          <p:nvPr userDrawn="1"/>
        </p:nvSpPr>
        <p:spPr>
          <a:xfrm>
            <a:off x="2098608" y="3270421"/>
            <a:ext cx="7994784" cy="1752600"/>
          </a:xfrm>
          <a:prstGeom prst="rect">
            <a:avLst/>
          </a:prstGeom>
        </p:spPr>
        <p:txBody>
          <a:bodyPr anchor="t" anchorCtr="0"/>
          <a:lstStyle>
            <a:lvl1pPr marL="228611"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400"/>
              </a:spcBef>
              <a:spcAft>
                <a:spcPts val="1200"/>
              </a:spcAft>
              <a:buClr>
                <a:srgbClr val="0B8ECC"/>
              </a:buClr>
              <a:buSzPct val="90000"/>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400"/>
              </a:spcBef>
              <a:spcAft>
                <a:spcPts val="1200"/>
              </a:spcAft>
              <a:buClr>
                <a:srgbClr val="0B8ECC"/>
              </a:buClr>
              <a:buSzPct val="100000"/>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400"/>
              </a:spcBef>
              <a:spcAft>
                <a:spcPts val="1200"/>
              </a:spcAft>
              <a:buClr>
                <a:srgbClr val="0B8ECC"/>
              </a:buClr>
              <a:buFont typeface="Arial" panose="020B0604020202020204" pitchFamily="34" charset="0"/>
              <a:buChar char="•"/>
              <a:defRPr sz="18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800"/>
              </a:spcBef>
              <a:buNone/>
            </a:pPr>
            <a:r>
              <a:rPr lang="en-US" sz="4800" b="1" dirty="0">
                <a:solidFill>
                  <a:schemeClr val="bg1"/>
                </a:solidFill>
              </a:rPr>
              <a:t>Thank you!</a:t>
            </a:r>
          </a:p>
        </p:txBody>
      </p:sp>
      <p:grpSp>
        <p:nvGrpSpPr>
          <p:cNvPr id="6" name="Group 5">
            <a:extLst>
              <a:ext uri="{FF2B5EF4-FFF2-40B4-BE49-F238E27FC236}">
                <a16:creationId xmlns:a16="http://schemas.microsoft.com/office/drawing/2014/main" id="{97931E96-5D56-D84E-9357-0329E7E750A0}"/>
              </a:ext>
            </a:extLst>
          </p:cNvPr>
          <p:cNvGrpSpPr/>
          <p:nvPr userDrawn="1"/>
        </p:nvGrpSpPr>
        <p:grpSpPr>
          <a:xfrm>
            <a:off x="5639402" y="2279821"/>
            <a:ext cx="913198" cy="913198"/>
            <a:chOff x="1578736" y="2802526"/>
            <a:chExt cx="1280160" cy="1280160"/>
          </a:xfrm>
        </p:grpSpPr>
        <p:sp>
          <p:nvSpPr>
            <p:cNvPr id="7" name="Freeform: Shape 5">
              <a:extLst>
                <a:ext uri="{FF2B5EF4-FFF2-40B4-BE49-F238E27FC236}">
                  <a16:creationId xmlns:a16="http://schemas.microsoft.com/office/drawing/2014/main" id="{FC3D7103-4593-594D-8D23-F1E0D7119EA0}"/>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8" name="Freeform: Shape 6">
              <a:extLst>
                <a:ext uri="{FF2B5EF4-FFF2-40B4-BE49-F238E27FC236}">
                  <a16:creationId xmlns:a16="http://schemas.microsoft.com/office/drawing/2014/main" id="{209EFED5-084D-0E4B-A4F7-975887795B2F}"/>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9" name="Freeform: Shape 7">
              <a:extLst>
                <a:ext uri="{FF2B5EF4-FFF2-40B4-BE49-F238E27FC236}">
                  <a16:creationId xmlns:a16="http://schemas.microsoft.com/office/drawing/2014/main" id="{1DD203EA-67A5-4447-853B-3603ED7C6400}"/>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10" name="Freeform: Shape 8">
              <a:extLst>
                <a:ext uri="{FF2B5EF4-FFF2-40B4-BE49-F238E27FC236}">
                  <a16:creationId xmlns:a16="http://schemas.microsoft.com/office/drawing/2014/main" id="{EDCBAF36-0024-2946-AA02-1B8ECADD332C}"/>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pic>
        <p:nvPicPr>
          <p:cNvPr id="11" name="Picture 10">
            <a:extLst>
              <a:ext uri="{FF2B5EF4-FFF2-40B4-BE49-F238E27FC236}">
                <a16:creationId xmlns:a16="http://schemas.microsoft.com/office/drawing/2014/main" id="{76B57FC8-C3F4-EA48-8A42-76EFC0EC1CC5}"/>
              </a:ext>
            </a:extLst>
          </p:cNvPr>
          <p:cNvPicPr>
            <a:picLocks noChangeAspect="1"/>
          </p:cNvPicPr>
          <p:nvPr userDrawn="1"/>
        </p:nvPicPr>
        <p:blipFill>
          <a:blip r:embed="rId2"/>
          <a:stretch>
            <a:fillRect/>
          </a:stretch>
        </p:blipFill>
        <p:spPr>
          <a:xfrm>
            <a:off x="947739" y="6248091"/>
            <a:ext cx="1922115" cy="248949"/>
          </a:xfrm>
          <a:prstGeom prst="rect">
            <a:avLst/>
          </a:prstGeom>
          <a:ln>
            <a:noFill/>
          </a:ln>
        </p:spPr>
      </p:pic>
      <p:sp>
        <p:nvSpPr>
          <p:cNvPr id="12" name="TextBox 11">
            <a:extLst>
              <a:ext uri="{FF2B5EF4-FFF2-40B4-BE49-F238E27FC236}">
                <a16:creationId xmlns:a16="http://schemas.microsoft.com/office/drawing/2014/main" id="{3F8EC34D-C48A-AE49-A32D-2B7D3FC45AB5}"/>
              </a:ext>
            </a:extLst>
          </p:cNvPr>
          <p:cNvSpPr txBox="1"/>
          <p:nvPr userDrawn="1"/>
        </p:nvSpPr>
        <p:spPr>
          <a:xfrm>
            <a:off x="7548220" y="6178093"/>
            <a:ext cx="3791296" cy="441957"/>
          </a:xfrm>
          <a:prstGeom prst="rect">
            <a:avLst/>
          </a:prstGeom>
          <a:noFill/>
        </p:spPr>
        <p:txBody>
          <a:bodyPr wrap="square" rtlCol="0">
            <a:noAutofit/>
          </a:bodyPr>
          <a:lstStyle/>
          <a:p>
            <a:pPr marL="0" indent="0" algn="r">
              <a:lnSpc>
                <a:spcPct val="120000"/>
              </a:lnSpc>
              <a:spcBef>
                <a:spcPts val="400"/>
              </a:spcBef>
              <a:spcAft>
                <a:spcPts val="1200"/>
              </a:spcAft>
              <a:buClr>
                <a:schemeClr val="accent1"/>
              </a:buClr>
              <a:buFont typeface="Arial" panose="020B0604020202020204" pitchFamily="34" charset="0"/>
              <a:buNone/>
            </a:pPr>
            <a:r>
              <a:rPr lang="en-US" sz="1600" b="1" dirty="0" err="1">
                <a:solidFill>
                  <a:schemeClr val="bg1"/>
                </a:solidFill>
              </a:rPr>
              <a:t>wallstreetprep.com</a:t>
            </a:r>
            <a:endParaRPr lang="en-US" sz="1600" b="1" dirty="0">
              <a:solidFill>
                <a:schemeClr val="bg1"/>
              </a:solidFill>
            </a:endParaRPr>
          </a:p>
        </p:txBody>
      </p:sp>
    </p:spTree>
    <p:extLst>
      <p:ext uri="{BB962C8B-B14F-4D97-AF65-F5344CB8AC3E}">
        <p14:creationId xmlns:p14="http://schemas.microsoft.com/office/powerpoint/2010/main" val="1768071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81ABCA-C9B4-2C4E-A11A-21473A2C36B2}"/>
              </a:ext>
            </a:extLst>
          </p:cNvPr>
          <p:cNvSpPr>
            <a:spLocks noGrp="1"/>
          </p:cNvSpPr>
          <p:nvPr>
            <p:ph type="dt" sz="half" idx="10"/>
          </p:nvPr>
        </p:nvSpPr>
        <p:spPr/>
        <p:txBody>
          <a:bodyPr/>
          <a:lstStyle/>
          <a:p>
            <a:fld id="{A83063A8-27AB-4485-9BAB-385A926DB554}" type="datetime1">
              <a:rPr lang="en-US" smtClean="0"/>
              <a:t>1/8/2025</a:t>
            </a:fld>
            <a:endParaRPr lang="en-US"/>
          </a:p>
        </p:txBody>
      </p:sp>
      <p:sp>
        <p:nvSpPr>
          <p:cNvPr id="3" name="Footer Placeholder 2">
            <a:extLst>
              <a:ext uri="{FF2B5EF4-FFF2-40B4-BE49-F238E27FC236}">
                <a16:creationId xmlns:a16="http://schemas.microsoft.com/office/drawing/2014/main" id="{C628B611-5E83-0843-977C-16E1A2E894CA}"/>
              </a:ext>
            </a:extLst>
          </p:cNvPr>
          <p:cNvSpPr>
            <a:spLocks noGrp="1"/>
          </p:cNvSpPr>
          <p:nvPr>
            <p:ph type="ftr" sz="quarter" idx="11"/>
          </p:nvPr>
        </p:nvSpPr>
        <p:spPr/>
        <p:txBody>
          <a:bodyPr/>
          <a:lstStyle/>
          <a:p>
            <a:r>
              <a:rPr lang="en-US"/>
              <a:t>Dr. Ryan Ahmed @Stemplicity</a:t>
            </a:r>
          </a:p>
        </p:txBody>
      </p:sp>
      <p:sp>
        <p:nvSpPr>
          <p:cNvPr id="4" name="Slide Number Placeholder 3">
            <a:extLst>
              <a:ext uri="{FF2B5EF4-FFF2-40B4-BE49-F238E27FC236}">
                <a16:creationId xmlns:a16="http://schemas.microsoft.com/office/drawing/2014/main" id="{1A6D3613-5124-BA4D-9CAB-52053A73DB72}"/>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706934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A85E-7345-A641-A78E-CFCE6B479C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EA13C7-3C24-DC40-8DAD-E16482E60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F90715-8982-4245-AC34-4AFC280BDF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4CC337-7A68-B44F-A75F-2EAED4C8CC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4BF17B-E9E2-5A4F-9564-4E8671A7A2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DA4340-16C5-D64A-954E-D207165B5D6E}"/>
              </a:ext>
            </a:extLst>
          </p:cNvPr>
          <p:cNvSpPr>
            <a:spLocks noGrp="1"/>
          </p:cNvSpPr>
          <p:nvPr>
            <p:ph type="dt" sz="half" idx="10"/>
          </p:nvPr>
        </p:nvSpPr>
        <p:spPr/>
        <p:txBody>
          <a:bodyPr/>
          <a:lstStyle/>
          <a:p>
            <a:fld id="{00D3F2F9-9F59-4926-81E1-5AE7B5F13616}" type="datetime1">
              <a:rPr lang="en-US" smtClean="0"/>
              <a:t>1/8/2025</a:t>
            </a:fld>
            <a:endParaRPr lang="en-US"/>
          </a:p>
        </p:txBody>
      </p:sp>
      <p:sp>
        <p:nvSpPr>
          <p:cNvPr id="8" name="Footer Placeholder 7">
            <a:extLst>
              <a:ext uri="{FF2B5EF4-FFF2-40B4-BE49-F238E27FC236}">
                <a16:creationId xmlns:a16="http://schemas.microsoft.com/office/drawing/2014/main" id="{5B44C0C9-507A-DC40-9896-CAA4CCBF98F5}"/>
              </a:ext>
            </a:extLst>
          </p:cNvPr>
          <p:cNvSpPr>
            <a:spLocks noGrp="1"/>
          </p:cNvSpPr>
          <p:nvPr>
            <p:ph type="ftr" sz="quarter" idx="11"/>
          </p:nvPr>
        </p:nvSpPr>
        <p:spPr/>
        <p:txBody>
          <a:bodyPr/>
          <a:lstStyle/>
          <a:p>
            <a:r>
              <a:rPr lang="en-US"/>
              <a:t>Dr. Ryan Ahmed @Stemplicity</a:t>
            </a:r>
          </a:p>
        </p:txBody>
      </p:sp>
      <p:sp>
        <p:nvSpPr>
          <p:cNvPr id="9" name="Slide Number Placeholder 8">
            <a:extLst>
              <a:ext uri="{FF2B5EF4-FFF2-40B4-BE49-F238E27FC236}">
                <a16:creationId xmlns:a16="http://schemas.microsoft.com/office/drawing/2014/main" id="{B4C3C304-57C8-6848-8E40-051A6BFA3F85}"/>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77099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1005-2F0C-3F41-8F0D-B94FF1E86A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EC46B-9591-7147-B23E-808DFCDBEEE0}"/>
              </a:ext>
            </a:extLst>
          </p:cNvPr>
          <p:cNvSpPr>
            <a:spLocks noGrp="1"/>
          </p:cNvSpPr>
          <p:nvPr>
            <p:ph type="dt" sz="half" idx="10"/>
          </p:nvPr>
        </p:nvSpPr>
        <p:spPr/>
        <p:txBody>
          <a:bodyPr/>
          <a:lstStyle/>
          <a:p>
            <a:fld id="{2425E9FE-B00F-4787-941B-81F5C60BF956}" type="datetime1">
              <a:rPr lang="en-US" smtClean="0"/>
              <a:t>1/8/2025</a:t>
            </a:fld>
            <a:endParaRPr lang="en-US"/>
          </a:p>
        </p:txBody>
      </p:sp>
      <p:sp>
        <p:nvSpPr>
          <p:cNvPr id="4" name="Footer Placeholder 3">
            <a:extLst>
              <a:ext uri="{FF2B5EF4-FFF2-40B4-BE49-F238E27FC236}">
                <a16:creationId xmlns:a16="http://schemas.microsoft.com/office/drawing/2014/main" id="{41A8438C-4B28-CC47-9F0D-D243C05972C5}"/>
              </a:ext>
            </a:extLst>
          </p:cNvPr>
          <p:cNvSpPr>
            <a:spLocks noGrp="1"/>
          </p:cNvSpPr>
          <p:nvPr>
            <p:ph type="ftr" sz="quarter" idx="11"/>
          </p:nvPr>
        </p:nvSpPr>
        <p:spPr/>
        <p:txBody>
          <a:bodyPr/>
          <a:lstStyle/>
          <a:p>
            <a:r>
              <a:rPr lang="en-US"/>
              <a:t>Dr. Ryan Ahmed @Stemplicity</a:t>
            </a:r>
          </a:p>
        </p:txBody>
      </p:sp>
      <p:sp>
        <p:nvSpPr>
          <p:cNvPr id="5" name="Slide Number Placeholder 4">
            <a:extLst>
              <a:ext uri="{FF2B5EF4-FFF2-40B4-BE49-F238E27FC236}">
                <a16:creationId xmlns:a16="http://schemas.microsoft.com/office/drawing/2014/main" id="{55C64186-1092-3244-AA0C-4F8C98ECF00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3357577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81ABCA-C9B4-2C4E-A11A-21473A2C36B2}"/>
              </a:ext>
            </a:extLst>
          </p:cNvPr>
          <p:cNvSpPr>
            <a:spLocks noGrp="1"/>
          </p:cNvSpPr>
          <p:nvPr>
            <p:ph type="dt" sz="half" idx="10"/>
          </p:nvPr>
        </p:nvSpPr>
        <p:spPr/>
        <p:txBody>
          <a:bodyPr/>
          <a:lstStyle/>
          <a:p>
            <a:fld id="{A83063A8-27AB-4485-9BAB-385A926DB554}" type="datetime1">
              <a:rPr lang="en-US" smtClean="0"/>
              <a:t>1/8/2025</a:t>
            </a:fld>
            <a:endParaRPr lang="en-US"/>
          </a:p>
        </p:txBody>
      </p:sp>
      <p:sp>
        <p:nvSpPr>
          <p:cNvPr id="3" name="Footer Placeholder 2">
            <a:extLst>
              <a:ext uri="{FF2B5EF4-FFF2-40B4-BE49-F238E27FC236}">
                <a16:creationId xmlns:a16="http://schemas.microsoft.com/office/drawing/2014/main" id="{C628B611-5E83-0843-977C-16E1A2E894CA}"/>
              </a:ext>
            </a:extLst>
          </p:cNvPr>
          <p:cNvSpPr>
            <a:spLocks noGrp="1"/>
          </p:cNvSpPr>
          <p:nvPr>
            <p:ph type="ftr" sz="quarter" idx="11"/>
          </p:nvPr>
        </p:nvSpPr>
        <p:spPr/>
        <p:txBody>
          <a:bodyPr/>
          <a:lstStyle/>
          <a:p>
            <a:r>
              <a:rPr lang="en-US"/>
              <a:t>Dr. Ryan Ahmed @Stemplicity</a:t>
            </a:r>
          </a:p>
        </p:txBody>
      </p:sp>
      <p:sp>
        <p:nvSpPr>
          <p:cNvPr id="4" name="Slide Number Placeholder 3">
            <a:extLst>
              <a:ext uri="{FF2B5EF4-FFF2-40B4-BE49-F238E27FC236}">
                <a16:creationId xmlns:a16="http://schemas.microsoft.com/office/drawing/2014/main" id="{1A6D3613-5124-BA4D-9CAB-52053A73DB72}"/>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1327342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5775-3C65-984A-BA3D-74F6AA540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876B8A-7DF2-254A-A58A-3F781F1A7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C9F2F-598A-9444-B48C-6BA9400EF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FA619B-B04E-A94F-B294-EE523AB822EB}"/>
              </a:ext>
            </a:extLst>
          </p:cNvPr>
          <p:cNvSpPr>
            <a:spLocks noGrp="1"/>
          </p:cNvSpPr>
          <p:nvPr>
            <p:ph type="dt" sz="half" idx="10"/>
          </p:nvPr>
        </p:nvSpPr>
        <p:spPr/>
        <p:txBody>
          <a:bodyPr/>
          <a:lstStyle/>
          <a:p>
            <a:fld id="{B91EE9DF-0ED6-4B61-A1FD-8DD75280FE01}" type="datetime1">
              <a:rPr lang="en-US" smtClean="0"/>
              <a:t>1/8/2025</a:t>
            </a:fld>
            <a:endParaRPr lang="en-US"/>
          </a:p>
        </p:txBody>
      </p:sp>
      <p:sp>
        <p:nvSpPr>
          <p:cNvPr id="6" name="Footer Placeholder 5">
            <a:extLst>
              <a:ext uri="{FF2B5EF4-FFF2-40B4-BE49-F238E27FC236}">
                <a16:creationId xmlns:a16="http://schemas.microsoft.com/office/drawing/2014/main" id="{F218418F-6D05-564F-ACAC-0CE18B415C47}"/>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2652FA7B-E334-F841-9F55-8FE3994F6708}"/>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54719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20FD-C21B-F942-933E-C7F1539AE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0509F0-CB84-8346-88EC-B60FAB239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B07D7-B626-4245-8DB7-641F9BE45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192CF3-BF8E-CC45-AFD1-29BF788849AD}"/>
              </a:ext>
            </a:extLst>
          </p:cNvPr>
          <p:cNvSpPr>
            <a:spLocks noGrp="1"/>
          </p:cNvSpPr>
          <p:nvPr>
            <p:ph type="dt" sz="half" idx="10"/>
          </p:nvPr>
        </p:nvSpPr>
        <p:spPr/>
        <p:txBody>
          <a:bodyPr/>
          <a:lstStyle/>
          <a:p>
            <a:fld id="{0C6B4C01-5047-4D04-A79D-6D96B1DB76E2}" type="datetime1">
              <a:rPr lang="en-US" smtClean="0"/>
              <a:t>1/8/2025</a:t>
            </a:fld>
            <a:endParaRPr lang="en-US"/>
          </a:p>
        </p:txBody>
      </p:sp>
      <p:sp>
        <p:nvSpPr>
          <p:cNvPr id="6" name="Footer Placeholder 5">
            <a:extLst>
              <a:ext uri="{FF2B5EF4-FFF2-40B4-BE49-F238E27FC236}">
                <a16:creationId xmlns:a16="http://schemas.microsoft.com/office/drawing/2014/main" id="{91BEEA5E-B447-2945-A61F-23F43D1BAE5F}"/>
              </a:ext>
            </a:extLst>
          </p:cNvPr>
          <p:cNvSpPr>
            <a:spLocks noGrp="1"/>
          </p:cNvSpPr>
          <p:nvPr>
            <p:ph type="ftr" sz="quarter" idx="11"/>
          </p:nvPr>
        </p:nvSpPr>
        <p:spPr/>
        <p:txBody>
          <a:bodyPr/>
          <a:lstStyle/>
          <a:p>
            <a:r>
              <a:rPr lang="en-US"/>
              <a:t>Dr. Ryan Ahmed @Stemplicity</a:t>
            </a:r>
          </a:p>
        </p:txBody>
      </p:sp>
      <p:sp>
        <p:nvSpPr>
          <p:cNvPr id="7" name="Slide Number Placeholder 6">
            <a:extLst>
              <a:ext uri="{FF2B5EF4-FFF2-40B4-BE49-F238E27FC236}">
                <a16:creationId xmlns:a16="http://schemas.microsoft.com/office/drawing/2014/main" id="{4E03110A-1EF4-4E47-BC27-95CCC22DB031}"/>
              </a:ext>
            </a:extLst>
          </p:cNvPr>
          <p:cNvSpPr>
            <a:spLocks noGrp="1"/>
          </p:cNvSpPr>
          <p:nvPr>
            <p:ph type="sldNum" sz="quarter" idx="12"/>
          </p:nvPr>
        </p:nvSpPr>
        <p:spPr/>
        <p:txBody>
          <a:bodyPr/>
          <a:lstStyle/>
          <a:p>
            <a:fld id="{FEAA372C-9768-B740-91C6-444FA6615483}" type="slidenum">
              <a:rPr lang="en-US" smtClean="0"/>
              <a:t>‹#›</a:t>
            </a:fld>
            <a:endParaRPr lang="en-US"/>
          </a:p>
        </p:txBody>
      </p:sp>
    </p:spTree>
    <p:extLst>
      <p:ext uri="{BB962C8B-B14F-4D97-AF65-F5344CB8AC3E}">
        <p14:creationId xmlns:p14="http://schemas.microsoft.com/office/powerpoint/2010/main" val="404156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070BF-9A90-A245-B77A-28DCF3E4E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9F1332-889D-FA43-A51D-33C48B35BB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7FC81-D9EE-0347-B9BA-8E603587A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29903-C382-4170-95C6-7F2CD4702B84}" type="datetime1">
              <a:rPr lang="en-US" smtClean="0"/>
              <a:t>1/8/2025</a:t>
            </a:fld>
            <a:endParaRPr lang="en-US"/>
          </a:p>
        </p:txBody>
      </p:sp>
      <p:sp>
        <p:nvSpPr>
          <p:cNvPr id="5" name="Footer Placeholder 4">
            <a:extLst>
              <a:ext uri="{FF2B5EF4-FFF2-40B4-BE49-F238E27FC236}">
                <a16:creationId xmlns:a16="http://schemas.microsoft.com/office/drawing/2014/main" id="{F7CC4954-DDAB-064F-B985-8986B1132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Ryan Ahmed @Stemplicity</a:t>
            </a:r>
          </a:p>
        </p:txBody>
      </p:sp>
      <p:sp>
        <p:nvSpPr>
          <p:cNvPr id="6" name="Slide Number Placeholder 5">
            <a:extLst>
              <a:ext uri="{FF2B5EF4-FFF2-40B4-BE49-F238E27FC236}">
                <a16:creationId xmlns:a16="http://schemas.microsoft.com/office/drawing/2014/main" id="{E670476A-2C89-5D4A-A893-BDE076899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A372C-9768-B740-91C6-444FA6615483}" type="slidenum">
              <a:rPr lang="en-US" smtClean="0"/>
              <a:t>‹#›</a:t>
            </a:fld>
            <a:endParaRPr lang="en-US"/>
          </a:p>
        </p:txBody>
      </p:sp>
    </p:spTree>
    <p:extLst>
      <p:ext uri="{BB962C8B-B14F-4D97-AF65-F5344CB8AC3E}">
        <p14:creationId xmlns:p14="http://schemas.microsoft.com/office/powerpoint/2010/main" val="259871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CE5EAF-E23B-42C4-BC29-346A83C3B01A}"/>
              </a:ext>
            </a:extLst>
          </p:cNvPr>
          <p:cNvSpPr/>
          <p:nvPr userDrawn="1"/>
        </p:nvSpPr>
        <p:spPr>
          <a:xfrm>
            <a:off x="0" y="1"/>
            <a:ext cx="12192000" cy="1191125"/>
          </a:xfrm>
          <a:prstGeom prst="rect">
            <a:avLst/>
          </a:prstGeom>
          <a:solidFill>
            <a:schemeClr val="accent1"/>
          </a:solidFill>
        </p:spPr>
        <p:txBody>
          <a:bodyPr rtlCol="0" anchor="ctr">
            <a:noAutofit/>
          </a:bodyPr>
          <a:lstStyle/>
          <a:p>
            <a:pPr algn="l"/>
            <a:endParaRPr lang="en-US" sz="2700" dirty="0"/>
          </a:p>
        </p:txBody>
      </p:sp>
      <p:sp>
        <p:nvSpPr>
          <p:cNvPr id="33" name="Title Placeholder 1">
            <a:extLst>
              <a:ext uri="{FF2B5EF4-FFF2-40B4-BE49-F238E27FC236}">
                <a16:creationId xmlns:a16="http://schemas.microsoft.com/office/drawing/2014/main" id="{EF2808F7-9DCF-428B-8B21-71ABFAD77463}"/>
              </a:ext>
            </a:extLst>
          </p:cNvPr>
          <p:cNvSpPr>
            <a:spLocks noGrp="1"/>
          </p:cNvSpPr>
          <p:nvPr>
            <p:ph type="title"/>
          </p:nvPr>
        </p:nvSpPr>
        <p:spPr>
          <a:xfrm>
            <a:off x="952505" y="2"/>
            <a:ext cx="10291759" cy="1191125"/>
          </a:xfrm>
          <a:prstGeom prst="rect">
            <a:avLst/>
          </a:prstGeom>
          <a:noFill/>
        </p:spPr>
        <p:txBody>
          <a:bodyPr vert="horz" lIns="91440" tIns="45720" rIns="91440" bIns="45720" rtlCol="0" anchor="ctr">
            <a:noAutofit/>
          </a:bodyPr>
          <a:lstStyle/>
          <a:p>
            <a:r>
              <a:rPr lang="en-US" dirty="0"/>
              <a:t>[Header - 36pt]</a:t>
            </a:r>
          </a:p>
        </p:txBody>
      </p:sp>
      <p:sp>
        <p:nvSpPr>
          <p:cNvPr id="36" name="Text Placeholder 2">
            <a:extLst>
              <a:ext uri="{FF2B5EF4-FFF2-40B4-BE49-F238E27FC236}">
                <a16:creationId xmlns:a16="http://schemas.microsoft.com/office/drawing/2014/main" id="{C749AB20-95F4-41E1-A1B8-9E6671D0E210}"/>
              </a:ext>
            </a:extLst>
          </p:cNvPr>
          <p:cNvSpPr>
            <a:spLocks noGrp="1"/>
          </p:cNvSpPr>
          <p:nvPr>
            <p:ph type="body" idx="1"/>
          </p:nvPr>
        </p:nvSpPr>
        <p:spPr>
          <a:xfrm>
            <a:off x="952505" y="1676400"/>
            <a:ext cx="10291759" cy="4762500"/>
          </a:xfrm>
          <a:prstGeom prst="rect">
            <a:avLst/>
          </a:prstGeom>
        </p:spPr>
        <p:txBody>
          <a:bodyPr vert="horz" lIns="91440" tIns="45720" rIns="91440" bIns="45720" rtlCol="0">
            <a:noAutofit/>
          </a:bodyPr>
          <a:lstStyle/>
          <a:p>
            <a:pPr lvl="0"/>
            <a:r>
              <a:rPr lang="en-US" dirty="0"/>
              <a:t>Click to edit Master text styles (30pt)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34B14A4C-4EAB-41DA-8A1A-AFA4E68337AC}"/>
              </a:ext>
            </a:extLst>
          </p:cNvPr>
          <p:cNvGrpSpPr/>
          <p:nvPr userDrawn="1"/>
        </p:nvGrpSpPr>
        <p:grpSpPr>
          <a:xfrm>
            <a:off x="11580971" y="458402"/>
            <a:ext cx="274320" cy="274320"/>
            <a:chOff x="1578736" y="2802526"/>
            <a:chExt cx="1280160" cy="1280160"/>
          </a:xfrm>
        </p:grpSpPr>
        <p:sp>
          <p:nvSpPr>
            <p:cNvPr id="6" name="Freeform: Shape 5">
              <a:extLst>
                <a:ext uri="{FF2B5EF4-FFF2-40B4-BE49-F238E27FC236}">
                  <a16:creationId xmlns:a16="http://schemas.microsoft.com/office/drawing/2014/main" id="{6A4CB22D-2A5D-438A-AB15-56AB86ABA7CC}"/>
                </a:ext>
              </a:extLst>
            </p:cNvPr>
            <p:cNvSpPr/>
            <p:nvPr/>
          </p:nvSpPr>
          <p:spPr>
            <a:xfrm>
              <a:off x="1578736" y="2802526"/>
              <a:ext cx="1280160" cy="1280160"/>
            </a:xfrm>
            <a:custGeom>
              <a:avLst/>
              <a:gdLst>
                <a:gd name="connsiteX0" fmla="*/ 306771 w 306770"/>
                <a:gd name="connsiteY0" fmla="*/ 153385 h 306770"/>
                <a:gd name="connsiteX1" fmla="*/ 153385 w 306770"/>
                <a:gd name="connsiteY1" fmla="*/ 306771 h 306770"/>
                <a:gd name="connsiteX2" fmla="*/ 0 w 306770"/>
                <a:gd name="connsiteY2" fmla="*/ 153385 h 306770"/>
                <a:gd name="connsiteX3" fmla="*/ 153385 w 306770"/>
                <a:gd name="connsiteY3" fmla="*/ 0 h 306770"/>
                <a:gd name="connsiteX4" fmla="*/ 306771 w 306770"/>
                <a:gd name="connsiteY4" fmla="*/ 153385 h 30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0" h="306770">
                  <a:moveTo>
                    <a:pt x="306771" y="153385"/>
                  </a:moveTo>
                  <a:cubicBezTo>
                    <a:pt x="306771" y="238098"/>
                    <a:pt x="238098" y="306771"/>
                    <a:pt x="153385" y="306771"/>
                  </a:cubicBezTo>
                  <a:cubicBezTo>
                    <a:pt x="68673" y="306771"/>
                    <a:pt x="0" y="238098"/>
                    <a:pt x="0" y="153385"/>
                  </a:cubicBezTo>
                  <a:cubicBezTo>
                    <a:pt x="0" y="68673"/>
                    <a:pt x="68673" y="0"/>
                    <a:pt x="153385" y="0"/>
                  </a:cubicBezTo>
                  <a:cubicBezTo>
                    <a:pt x="238098" y="0"/>
                    <a:pt x="306771" y="68673"/>
                    <a:pt x="306771" y="153385"/>
                  </a:cubicBezTo>
                  <a:close/>
                </a:path>
              </a:pathLst>
            </a:custGeom>
            <a:solidFill>
              <a:schemeClr val="accent6"/>
            </a:solidFill>
            <a:ln w="3953" cap="flat">
              <a:noFill/>
              <a:prstDash val="solid"/>
              <a:round/>
            </a:ln>
          </p:spPr>
          <p:txBody>
            <a:bodyPr rtlCol="0" anchor="ctr"/>
            <a:lstStyle/>
            <a:p>
              <a:endParaRPr lang="en-US" sz="2700" dirty="0"/>
            </a:p>
          </p:txBody>
        </p:sp>
        <p:sp>
          <p:nvSpPr>
            <p:cNvPr id="7" name="Freeform: Shape 6">
              <a:extLst>
                <a:ext uri="{FF2B5EF4-FFF2-40B4-BE49-F238E27FC236}">
                  <a16:creationId xmlns:a16="http://schemas.microsoft.com/office/drawing/2014/main" id="{676064A5-AAA8-4AC3-BFD8-F416733ED9E2}"/>
                </a:ext>
              </a:extLst>
            </p:cNvPr>
            <p:cNvSpPr/>
            <p:nvPr/>
          </p:nvSpPr>
          <p:spPr>
            <a:xfrm>
              <a:off x="1644312" y="2969247"/>
              <a:ext cx="1174997" cy="983256"/>
            </a:xfrm>
            <a:custGeom>
              <a:avLst/>
              <a:gdLst>
                <a:gd name="connsiteX0" fmla="*/ 145577 w 281569"/>
                <a:gd name="connsiteY0" fmla="*/ 41484 h 235621"/>
                <a:gd name="connsiteX1" fmla="*/ 142019 w 281569"/>
                <a:gd name="connsiteY1" fmla="*/ 31997 h 235621"/>
                <a:gd name="connsiteX2" fmla="*/ 143996 w 281569"/>
                <a:gd name="connsiteY2" fmla="*/ 28043 h 235621"/>
                <a:gd name="connsiteX3" fmla="*/ 144391 w 281569"/>
                <a:gd name="connsiteY3" fmla="*/ 22509 h 235621"/>
                <a:gd name="connsiteX4" fmla="*/ 128183 w 281569"/>
                <a:gd name="connsiteY4" fmla="*/ 9859 h 235621"/>
                <a:gd name="connsiteX5" fmla="*/ 117905 w 281569"/>
                <a:gd name="connsiteY5" fmla="*/ 371 h 235621"/>
                <a:gd name="connsiteX6" fmla="*/ 114742 w 281569"/>
                <a:gd name="connsiteY6" fmla="*/ 19346 h 235621"/>
                <a:gd name="connsiteX7" fmla="*/ 122649 w 281569"/>
                <a:gd name="connsiteY7" fmla="*/ 43856 h 235621"/>
                <a:gd name="connsiteX8" fmla="*/ 49909 w 281569"/>
                <a:gd name="connsiteY8" fmla="*/ 109875 h 235621"/>
                <a:gd name="connsiteX9" fmla="*/ 45560 w 281569"/>
                <a:gd name="connsiteY9" fmla="*/ 119758 h 235621"/>
                <a:gd name="connsiteX10" fmla="*/ 25004 w 281569"/>
                <a:gd name="connsiteY10" fmla="*/ 107503 h 235621"/>
                <a:gd name="connsiteX11" fmla="*/ 21050 w 281569"/>
                <a:gd name="connsiteY11" fmla="*/ 108294 h 235621"/>
                <a:gd name="connsiteX12" fmla="*/ 1680 w 281569"/>
                <a:gd name="connsiteY12" fmla="*/ 140315 h 235621"/>
                <a:gd name="connsiteX13" fmla="*/ 2075 w 281569"/>
                <a:gd name="connsiteY13" fmla="*/ 145454 h 235621"/>
                <a:gd name="connsiteX14" fmla="*/ 39631 w 281569"/>
                <a:gd name="connsiteY14" fmla="*/ 167593 h 235621"/>
                <a:gd name="connsiteX15" fmla="*/ 44770 w 281569"/>
                <a:gd name="connsiteY15" fmla="*/ 170755 h 235621"/>
                <a:gd name="connsiteX16" fmla="*/ 51490 w 281569"/>
                <a:gd name="connsiteY16" fmla="*/ 170755 h 235621"/>
                <a:gd name="connsiteX17" fmla="*/ 70861 w 281569"/>
                <a:gd name="connsiteY17" fmla="*/ 141501 h 235621"/>
                <a:gd name="connsiteX18" fmla="*/ 70466 w 281569"/>
                <a:gd name="connsiteY18" fmla="*/ 135176 h 235621"/>
                <a:gd name="connsiteX19" fmla="*/ 52676 w 281569"/>
                <a:gd name="connsiteY19" fmla="*/ 124502 h 235621"/>
                <a:gd name="connsiteX20" fmla="*/ 52281 w 281569"/>
                <a:gd name="connsiteY20" fmla="*/ 123316 h 235621"/>
                <a:gd name="connsiteX21" fmla="*/ 56234 w 281569"/>
                <a:gd name="connsiteY21" fmla="*/ 117782 h 235621"/>
                <a:gd name="connsiteX22" fmla="*/ 53862 w 281569"/>
                <a:gd name="connsiteY22" fmla="*/ 112643 h 235621"/>
                <a:gd name="connsiteX23" fmla="*/ 109998 w 281569"/>
                <a:gd name="connsiteY23" fmla="*/ 69948 h 235621"/>
                <a:gd name="connsiteX24" fmla="*/ 130555 w 281569"/>
                <a:gd name="connsiteY24" fmla="*/ 115805 h 235621"/>
                <a:gd name="connsiteX25" fmla="*/ 89046 w 281569"/>
                <a:gd name="connsiteY25" fmla="*/ 196846 h 235621"/>
                <a:gd name="connsiteX26" fmla="*/ 80349 w 281569"/>
                <a:gd name="connsiteY26" fmla="*/ 196451 h 235621"/>
                <a:gd name="connsiteX27" fmla="*/ 75210 w 281569"/>
                <a:gd name="connsiteY27" fmla="*/ 235588 h 235621"/>
                <a:gd name="connsiteX28" fmla="*/ 84697 w 281569"/>
                <a:gd name="connsiteY28" fmla="*/ 217008 h 235621"/>
                <a:gd name="connsiteX29" fmla="*/ 89441 w 281569"/>
                <a:gd name="connsiteY29" fmla="*/ 205544 h 235621"/>
                <a:gd name="connsiteX30" fmla="*/ 93395 w 281569"/>
                <a:gd name="connsiteY30" fmla="*/ 209892 h 235621"/>
                <a:gd name="connsiteX31" fmla="*/ 156646 w 281569"/>
                <a:gd name="connsiteY31" fmla="*/ 131618 h 235621"/>
                <a:gd name="connsiteX32" fmla="*/ 175622 w 281569"/>
                <a:gd name="connsiteY32" fmla="*/ 127665 h 235621"/>
                <a:gd name="connsiteX33" fmla="*/ 247966 w 281569"/>
                <a:gd name="connsiteY33" fmla="*/ 135571 h 235621"/>
                <a:gd name="connsiteX34" fmla="*/ 249547 w 281569"/>
                <a:gd name="connsiteY34" fmla="*/ 135176 h 235621"/>
                <a:gd name="connsiteX35" fmla="*/ 255082 w 281569"/>
                <a:gd name="connsiteY35" fmla="*/ 144664 h 235621"/>
                <a:gd name="connsiteX36" fmla="*/ 279987 w 281569"/>
                <a:gd name="connsiteY36" fmla="*/ 124502 h 235621"/>
                <a:gd name="connsiteX37" fmla="*/ 273662 w 281569"/>
                <a:gd name="connsiteY37" fmla="*/ 124107 h 235621"/>
                <a:gd name="connsiteX38" fmla="*/ 251919 w 281569"/>
                <a:gd name="connsiteY38" fmla="*/ 132409 h 235621"/>
                <a:gd name="connsiteX39" fmla="*/ 253896 w 281569"/>
                <a:gd name="connsiteY39" fmla="*/ 128060 h 235621"/>
                <a:gd name="connsiteX40" fmla="*/ 253896 w 281569"/>
                <a:gd name="connsiteY40" fmla="*/ 128060 h 235621"/>
                <a:gd name="connsiteX41" fmla="*/ 167320 w 281569"/>
                <a:gd name="connsiteY41" fmla="*/ 103946 h 235621"/>
                <a:gd name="connsiteX42" fmla="*/ 162181 w 281569"/>
                <a:gd name="connsiteY42" fmla="*/ 89714 h 235621"/>
                <a:gd name="connsiteX43" fmla="*/ 164553 w 281569"/>
                <a:gd name="connsiteY43" fmla="*/ 69157 h 235621"/>
                <a:gd name="connsiteX44" fmla="*/ 227804 w 281569"/>
                <a:gd name="connsiteY44" fmla="*/ 26462 h 235621"/>
                <a:gd name="connsiteX45" fmla="*/ 235711 w 281569"/>
                <a:gd name="connsiteY45" fmla="*/ 22509 h 235621"/>
                <a:gd name="connsiteX46" fmla="*/ 230967 w 281569"/>
                <a:gd name="connsiteY46" fmla="*/ 14998 h 235621"/>
                <a:gd name="connsiteX47" fmla="*/ 223061 w 281569"/>
                <a:gd name="connsiteY47" fmla="*/ 18160 h 235621"/>
                <a:gd name="connsiteX48" fmla="*/ 225037 w 281569"/>
                <a:gd name="connsiteY48" fmla="*/ 22114 h 235621"/>
                <a:gd name="connsiteX49" fmla="*/ 172459 w 281569"/>
                <a:gd name="connsiteY49" fmla="*/ 46228 h 235621"/>
                <a:gd name="connsiteX50" fmla="*/ 145577 w 281569"/>
                <a:gd name="connsiteY50" fmla="*/ 41484 h 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81569" h="235621">
                  <a:moveTo>
                    <a:pt x="145577" y="41484"/>
                  </a:moveTo>
                  <a:cubicBezTo>
                    <a:pt x="145577" y="41484"/>
                    <a:pt x="142415" y="33183"/>
                    <a:pt x="142019" y="31997"/>
                  </a:cubicBezTo>
                  <a:cubicBezTo>
                    <a:pt x="141229" y="30415"/>
                    <a:pt x="141624" y="29229"/>
                    <a:pt x="143996" y="28043"/>
                  </a:cubicBezTo>
                  <a:cubicBezTo>
                    <a:pt x="145973" y="26858"/>
                    <a:pt x="147949" y="25276"/>
                    <a:pt x="144391" y="22509"/>
                  </a:cubicBezTo>
                  <a:cubicBezTo>
                    <a:pt x="140833" y="19742"/>
                    <a:pt x="132136" y="14998"/>
                    <a:pt x="128183" y="9859"/>
                  </a:cubicBezTo>
                  <a:cubicBezTo>
                    <a:pt x="124230" y="4719"/>
                    <a:pt x="119881" y="-1606"/>
                    <a:pt x="117905" y="371"/>
                  </a:cubicBezTo>
                  <a:cubicBezTo>
                    <a:pt x="115928" y="2347"/>
                    <a:pt x="109603" y="5905"/>
                    <a:pt x="114742" y="19346"/>
                  </a:cubicBezTo>
                  <a:cubicBezTo>
                    <a:pt x="117509" y="27253"/>
                    <a:pt x="123439" y="40298"/>
                    <a:pt x="122649" y="43856"/>
                  </a:cubicBezTo>
                  <a:cubicBezTo>
                    <a:pt x="117114" y="44647"/>
                    <a:pt x="53467" y="58088"/>
                    <a:pt x="49909" y="109875"/>
                  </a:cubicBezTo>
                  <a:cubicBezTo>
                    <a:pt x="47537" y="109480"/>
                    <a:pt x="39631" y="110666"/>
                    <a:pt x="45560" y="119758"/>
                  </a:cubicBezTo>
                  <a:cubicBezTo>
                    <a:pt x="29352" y="110666"/>
                    <a:pt x="25004" y="107503"/>
                    <a:pt x="25004" y="107503"/>
                  </a:cubicBezTo>
                  <a:cubicBezTo>
                    <a:pt x="25004" y="107503"/>
                    <a:pt x="22632" y="105922"/>
                    <a:pt x="21050" y="108294"/>
                  </a:cubicBezTo>
                  <a:cubicBezTo>
                    <a:pt x="19469" y="110666"/>
                    <a:pt x="2470" y="139129"/>
                    <a:pt x="1680" y="140315"/>
                  </a:cubicBezTo>
                  <a:cubicBezTo>
                    <a:pt x="889" y="141501"/>
                    <a:pt x="-1878" y="142687"/>
                    <a:pt x="2075" y="145454"/>
                  </a:cubicBezTo>
                  <a:cubicBezTo>
                    <a:pt x="6028" y="147826"/>
                    <a:pt x="34491" y="164430"/>
                    <a:pt x="39631" y="167593"/>
                  </a:cubicBezTo>
                  <a:lnTo>
                    <a:pt x="44770" y="170755"/>
                  </a:lnTo>
                  <a:cubicBezTo>
                    <a:pt x="44770" y="170755"/>
                    <a:pt x="48328" y="174313"/>
                    <a:pt x="51490" y="170755"/>
                  </a:cubicBezTo>
                  <a:cubicBezTo>
                    <a:pt x="54653" y="167197"/>
                    <a:pt x="70861" y="141501"/>
                    <a:pt x="70861" y="141501"/>
                  </a:cubicBezTo>
                  <a:cubicBezTo>
                    <a:pt x="70861" y="141501"/>
                    <a:pt x="74024" y="137548"/>
                    <a:pt x="70466" y="135176"/>
                  </a:cubicBezTo>
                  <a:cubicBezTo>
                    <a:pt x="67303" y="133199"/>
                    <a:pt x="53467" y="125293"/>
                    <a:pt x="52676" y="124502"/>
                  </a:cubicBezTo>
                  <a:cubicBezTo>
                    <a:pt x="51886" y="123712"/>
                    <a:pt x="51095" y="123316"/>
                    <a:pt x="52281" y="123316"/>
                  </a:cubicBezTo>
                  <a:cubicBezTo>
                    <a:pt x="52676" y="123316"/>
                    <a:pt x="56234" y="123712"/>
                    <a:pt x="56234" y="117782"/>
                  </a:cubicBezTo>
                  <a:cubicBezTo>
                    <a:pt x="56234" y="114619"/>
                    <a:pt x="53862" y="112643"/>
                    <a:pt x="53862" y="112643"/>
                  </a:cubicBezTo>
                  <a:cubicBezTo>
                    <a:pt x="53862" y="112643"/>
                    <a:pt x="64141" y="70738"/>
                    <a:pt x="109998" y="69948"/>
                  </a:cubicBezTo>
                  <a:cubicBezTo>
                    <a:pt x="109603" y="77459"/>
                    <a:pt x="113951" y="94458"/>
                    <a:pt x="130555" y="115805"/>
                  </a:cubicBezTo>
                  <a:cubicBezTo>
                    <a:pt x="129764" y="134385"/>
                    <a:pt x="117905" y="184196"/>
                    <a:pt x="89046" y="196846"/>
                  </a:cubicBezTo>
                  <a:cubicBezTo>
                    <a:pt x="86674" y="192893"/>
                    <a:pt x="82721" y="186963"/>
                    <a:pt x="80349" y="196451"/>
                  </a:cubicBezTo>
                  <a:cubicBezTo>
                    <a:pt x="74024" y="223333"/>
                    <a:pt x="72442" y="236379"/>
                    <a:pt x="75210" y="235588"/>
                  </a:cubicBezTo>
                  <a:cubicBezTo>
                    <a:pt x="75210" y="235588"/>
                    <a:pt x="79163" y="225310"/>
                    <a:pt x="84697" y="217008"/>
                  </a:cubicBezTo>
                  <a:cubicBezTo>
                    <a:pt x="90232" y="208706"/>
                    <a:pt x="88255" y="203962"/>
                    <a:pt x="89441" y="205544"/>
                  </a:cubicBezTo>
                  <a:cubicBezTo>
                    <a:pt x="92209" y="210287"/>
                    <a:pt x="92999" y="209892"/>
                    <a:pt x="93395" y="209892"/>
                  </a:cubicBezTo>
                  <a:cubicBezTo>
                    <a:pt x="97743" y="206729"/>
                    <a:pt x="147949" y="178662"/>
                    <a:pt x="156646" y="131618"/>
                  </a:cubicBezTo>
                  <a:cubicBezTo>
                    <a:pt x="160600" y="131223"/>
                    <a:pt x="167320" y="131223"/>
                    <a:pt x="175622" y="127665"/>
                  </a:cubicBezTo>
                  <a:cubicBezTo>
                    <a:pt x="184319" y="124107"/>
                    <a:pt x="215945" y="118177"/>
                    <a:pt x="247966" y="135571"/>
                  </a:cubicBezTo>
                  <a:cubicBezTo>
                    <a:pt x="248361" y="135967"/>
                    <a:pt x="249152" y="134781"/>
                    <a:pt x="249547" y="135176"/>
                  </a:cubicBezTo>
                  <a:cubicBezTo>
                    <a:pt x="248757" y="141106"/>
                    <a:pt x="251129" y="147826"/>
                    <a:pt x="255082" y="144664"/>
                  </a:cubicBezTo>
                  <a:cubicBezTo>
                    <a:pt x="259035" y="141501"/>
                    <a:pt x="276034" y="127665"/>
                    <a:pt x="279987" y="124502"/>
                  </a:cubicBezTo>
                  <a:cubicBezTo>
                    <a:pt x="283940" y="121340"/>
                    <a:pt x="279987" y="119758"/>
                    <a:pt x="273662" y="124107"/>
                  </a:cubicBezTo>
                  <a:cubicBezTo>
                    <a:pt x="265756" y="129246"/>
                    <a:pt x="251919" y="132409"/>
                    <a:pt x="251919" y="132409"/>
                  </a:cubicBezTo>
                  <a:cubicBezTo>
                    <a:pt x="251919" y="132409"/>
                    <a:pt x="254291" y="128456"/>
                    <a:pt x="253896" y="128060"/>
                  </a:cubicBezTo>
                  <a:cubicBezTo>
                    <a:pt x="252710" y="126874"/>
                    <a:pt x="254686" y="128851"/>
                    <a:pt x="253896" y="128060"/>
                  </a:cubicBezTo>
                  <a:cubicBezTo>
                    <a:pt x="251919" y="126479"/>
                    <a:pt x="217526" y="96039"/>
                    <a:pt x="167320" y="103946"/>
                  </a:cubicBezTo>
                  <a:cubicBezTo>
                    <a:pt x="165739" y="103550"/>
                    <a:pt x="162576" y="97620"/>
                    <a:pt x="162181" y="89714"/>
                  </a:cubicBezTo>
                  <a:cubicBezTo>
                    <a:pt x="161786" y="81807"/>
                    <a:pt x="165343" y="70738"/>
                    <a:pt x="164553" y="69157"/>
                  </a:cubicBezTo>
                  <a:cubicBezTo>
                    <a:pt x="163367" y="65994"/>
                    <a:pt x="217526" y="68762"/>
                    <a:pt x="227804" y="26462"/>
                  </a:cubicBezTo>
                  <a:cubicBezTo>
                    <a:pt x="231758" y="25276"/>
                    <a:pt x="231758" y="26462"/>
                    <a:pt x="235711" y="22509"/>
                  </a:cubicBezTo>
                  <a:cubicBezTo>
                    <a:pt x="239664" y="18556"/>
                    <a:pt x="235316" y="18951"/>
                    <a:pt x="230967" y="14998"/>
                  </a:cubicBezTo>
                  <a:cubicBezTo>
                    <a:pt x="226619" y="11045"/>
                    <a:pt x="224247" y="14603"/>
                    <a:pt x="223061" y="18160"/>
                  </a:cubicBezTo>
                  <a:cubicBezTo>
                    <a:pt x="221875" y="21718"/>
                    <a:pt x="223851" y="20532"/>
                    <a:pt x="225037" y="22114"/>
                  </a:cubicBezTo>
                  <a:cubicBezTo>
                    <a:pt x="223456" y="24486"/>
                    <a:pt x="204480" y="55321"/>
                    <a:pt x="172459" y="46228"/>
                  </a:cubicBezTo>
                  <a:cubicBezTo>
                    <a:pt x="152298" y="39903"/>
                    <a:pt x="145577" y="41484"/>
                    <a:pt x="145577" y="41484"/>
                  </a:cubicBezTo>
                  <a:close/>
                </a:path>
              </a:pathLst>
            </a:custGeom>
            <a:solidFill>
              <a:srgbClr val="000000"/>
            </a:solidFill>
            <a:ln w="3953" cap="flat">
              <a:noFill/>
              <a:prstDash val="solid"/>
              <a:round/>
            </a:ln>
          </p:spPr>
          <p:txBody>
            <a:bodyPr rtlCol="0" anchor="ctr"/>
            <a:lstStyle/>
            <a:p>
              <a:endParaRPr lang="en-US" sz="2700"/>
            </a:p>
          </p:txBody>
        </p:sp>
        <p:sp>
          <p:nvSpPr>
            <p:cNvPr id="8" name="Freeform: Shape 7">
              <a:extLst>
                <a:ext uri="{FF2B5EF4-FFF2-40B4-BE49-F238E27FC236}">
                  <a16:creationId xmlns:a16="http://schemas.microsoft.com/office/drawing/2014/main" id="{090CB6F8-75F6-4683-BFE7-4639969638CB}"/>
                </a:ext>
              </a:extLst>
            </p:cNvPr>
            <p:cNvSpPr/>
            <p:nvPr/>
          </p:nvSpPr>
          <p:spPr>
            <a:xfrm>
              <a:off x="2167441" y="3152261"/>
              <a:ext cx="108385" cy="230959"/>
            </a:xfrm>
            <a:custGeom>
              <a:avLst/>
              <a:gdLst>
                <a:gd name="connsiteX0" fmla="*/ 11125 w 25973"/>
                <a:gd name="connsiteY0" fmla="*/ 5535 h 55345"/>
                <a:gd name="connsiteX1" fmla="*/ 17450 w 25973"/>
                <a:gd name="connsiteY1" fmla="*/ 0 h 55345"/>
                <a:gd name="connsiteX2" fmla="*/ 23380 w 25973"/>
                <a:gd name="connsiteY2" fmla="*/ 15813 h 55345"/>
                <a:gd name="connsiteX3" fmla="*/ 21799 w 25973"/>
                <a:gd name="connsiteY3" fmla="*/ 55345 h 55345"/>
                <a:gd name="connsiteX4" fmla="*/ 3614 w 25973"/>
                <a:gd name="connsiteY4" fmla="*/ 28859 h 55345"/>
                <a:gd name="connsiteX5" fmla="*/ 56 w 25973"/>
                <a:gd name="connsiteY5" fmla="*/ 1581 h 55345"/>
                <a:gd name="connsiteX6" fmla="*/ 11125 w 25973"/>
                <a:gd name="connsiteY6" fmla="*/ 5535 h 5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3" h="55345">
                  <a:moveTo>
                    <a:pt x="11125" y="5535"/>
                  </a:moveTo>
                  <a:cubicBezTo>
                    <a:pt x="13497" y="5139"/>
                    <a:pt x="17450" y="0"/>
                    <a:pt x="17450" y="0"/>
                  </a:cubicBezTo>
                  <a:cubicBezTo>
                    <a:pt x="17450" y="0"/>
                    <a:pt x="21008" y="5535"/>
                    <a:pt x="23380" y="15813"/>
                  </a:cubicBezTo>
                  <a:cubicBezTo>
                    <a:pt x="28520" y="40718"/>
                    <a:pt x="24962" y="51392"/>
                    <a:pt x="21799" y="55345"/>
                  </a:cubicBezTo>
                  <a:cubicBezTo>
                    <a:pt x="13497" y="54159"/>
                    <a:pt x="7963" y="43090"/>
                    <a:pt x="3614" y="28859"/>
                  </a:cubicBezTo>
                  <a:cubicBezTo>
                    <a:pt x="-734" y="15022"/>
                    <a:pt x="56" y="1581"/>
                    <a:pt x="56" y="1581"/>
                  </a:cubicBezTo>
                  <a:cubicBezTo>
                    <a:pt x="56" y="1581"/>
                    <a:pt x="8753" y="5930"/>
                    <a:pt x="11125" y="5535"/>
                  </a:cubicBezTo>
                  <a:close/>
                </a:path>
              </a:pathLst>
            </a:custGeom>
            <a:solidFill>
              <a:srgbClr val="FFFFFF"/>
            </a:solidFill>
            <a:ln w="3953" cap="flat">
              <a:noFill/>
              <a:prstDash val="solid"/>
              <a:round/>
            </a:ln>
          </p:spPr>
          <p:txBody>
            <a:bodyPr rtlCol="0" anchor="ctr"/>
            <a:lstStyle/>
            <a:p>
              <a:endParaRPr lang="en-US" sz="2700"/>
            </a:p>
          </p:txBody>
        </p:sp>
        <p:sp>
          <p:nvSpPr>
            <p:cNvPr id="9" name="Freeform: Shape 8">
              <a:extLst>
                <a:ext uri="{FF2B5EF4-FFF2-40B4-BE49-F238E27FC236}">
                  <a16:creationId xmlns:a16="http://schemas.microsoft.com/office/drawing/2014/main" id="{662CA944-2538-4524-BDDC-55389A966F4C}"/>
                </a:ext>
              </a:extLst>
            </p:cNvPr>
            <p:cNvSpPr/>
            <p:nvPr/>
          </p:nvSpPr>
          <p:spPr>
            <a:xfrm>
              <a:off x="2197369" y="3150610"/>
              <a:ext cx="81739" cy="257715"/>
            </a:xfrm>
            <a:custGeom>
              <a:avLst/>
              <a:gdLst>
                <a:gd name="connsiteX0" fmla="*/ 0 w 19588"/>
                <a:gd name="connsiteY0" fmla="*/ 2372 h 61757"/>
                <a:gd name="connsiteX1" fmla="*/ 8697 w 19588"/>
                <a:gd name="connsiteY1" fmla="*/ 56531 h 61757"/>
                <a:gd name="connsiteX2" fmla="*/ 18976 w 19588"/>
                <a:gd name="connsiteY2" fmla="*/ 52973 h 61757"/>
                <a:gd name="connsiteX3" fmla="*/ 3953 w 19588"/>
                <a:gd name="connsiteY3" fmla="*/ 1581 h 61757"/>
                <a:gd name="connsiteX4" fmla="*/ 3163 w 19588"/>
                <a:gd name="connsiteY4" fmla="*/ 0 h 61757"/>
                <a:gd name="connsiteX5" fmla="*/ 0 w 19588"/>
                <a:gd name="connsiteY5" fmla="*/ 2372 h 6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8" h="61757">
                  <a:moveTo>
                    <a:pt x="0" y="2372"/>
                  </a:moveTo>
                  <a:cubicBezTo>
                    <a:pt x="0" y="2372"/>
                    <a:pt x="6720" y="48229"/>
                    <a:pt x="8697" y="56531"/>
                  </a:cubicBezTo>
                  <a:cubicBezTo>
                    <a:pt x="9488" y="60880"/>
                    <a:pt x="22533" y="67205"/>
                    <a:pt x="18976" y="52973"/>
                  </a:cubicBezTo>
                  <a:cubicBezTo>
                    <a:pt x="15418" y="38742"/>
                    <a:pt x="3953" y="1581"/>
                    <a:pt x="3953" y="1581"/>
                  </a:cubicBezTo>
                  <a:lnTo>
                    <a:pt x="3163" y="0"/>
                  </a:lnTo>
                  <a:lnTo>
                    <a:pt x="0" y="2372"/>
                  </a:lnTo>
                  <a:close/>
                </a:path>
              </a:pathLst>
            </a:custGeom>
            <a:solidFill>
              <a:srgbClr val="151B19"/>
            </a:solidFill>
            <a:ln w="3953" cap="flat">
              <a:noFill/>
              <a:prstDash val="solid"/>
              <a:round/>
            </a:ln>
          </p:spPr>
          <p:txBody>
            <a:bodyPr rtlCol="0" anchor="ctr"/>
            <a:lstStyle/>
            <a:p>
              <a:endParaRPr lang="en-US" sz="2700"/>
            </a:p>
          </p:txBody>
        </p:sp>
      </p:grpSp>
      <p:sp>
        <p:nvSpPr>
          <p:cNvPr id="10" name="Rectangle 9">
            <a:extLst>
              <a:ext uri="{FF2B5EF4-FFF2-40B4-BE49-F238E27FC236}">
                <a16:creationId xmlns:a16="http://schemas.microsoft.com/office/drawing/2014/main" id="{7B51DB3F-C4FC-7637-558E-342D3E0F3602}"/>
              </a:ext>
            </a:extLst>
          </p:cNvPr>
          <p:cNvSpPr/>
          <p:nvPr userDrawn="1"/>
        </p:nvSpPr>
        <p:spPr>
          <a:xfrm>
            <a:off x="12666851" y="314908"/>
            <a:ext cx="1213989" cy="394208"/>
          </a:xfrm>
          <a:prstGeom prst="rect">
            <a:avLst/>
          </a:prstGeom>
          <a:solidFill>
            <a:srgbClr val="1E3D53"/>
          </a:solidFill>
        </p:spPr>
        <p:txBody>
          <a:bodyPr rtlCol="0" anchor="ctr">
            <a:noAutofit/>
          </a:bodyPr>
          <a:lstStyle/>
          <a:p>
            <a:pPr algn="l"/>
            <a:r>
              <a:rPr lang="en-US" sz="1067" dirty="0">
                <a:solidFill>
                  <a:schemeClr val="bg1"/>
                </a:solidFill>
              </a:rPr>
              <a:t>Hex #1E3D53</a:t>
            </a:r>
          </a:p>
        </p:txBody>
      </p:sp>
      <p:sp>
        <p:nvSpPr>
          <p:cNvPr id="12" name="Rectangle 11">
            <a:extLst>
              <a:ext uri="{FF2B5EF4-FFF2-40B4-BE49-F238E27FC236}">
                <a16:creationId xmlns:a16="http://schemas.microsoft.com/office/drawing/2014/main" id="{A3F93E6A-D362-0DC1-5059-691749A82A73}"/>
              </a:ext>
            </a:extLst>
          </p:cNvPr>
          <p:cNvSpPr/>
          <p:nvPr userDrawn="1"/>
        </p:nvSpPr>
        <p:spPr>
          <a:xfrm>
            <a:off x="12666851" y="792936"/>
            <a:ext cx="1213989" cy="394208"/>
          </a:xfrm>
          <a:prstGeom prst="rect">
            <a:avLst/>
          </a:prstGeom>
          <a:solidFill>
            <a:schemeClr val="accent1"/>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#0B8ECC</a:t>
            </a:r>
          </a:p>
        </p:txBody>
      </p:sp>
      <p:sp>
        <p:nvSpPr>
          <p:cNvPr id="13" name="Rectangle 12">
            <a:extLst>
              <a:ext uri="{FF2B5EF4-FFF2-40B4-BE49-F238E27FC236}">
                <a16:creationId xmlns:a16="http://schemas.microsoft.com/office/drawing/2014/main" id="{ED48FBF1-10E4-C3C3-DB16-241D1F2D31AE}"/>
              </a:ext>
            </a:extLst>
          </p:cNvPr>
          <p:cNvSpPr/>
          <p:nvPr userDrawn="1"/>
        </p:nvSpPr>
        <p:spPr>
          <a:xfrm>
            <a:off x="12666851" y="1270964"/>
            <a:ext cx="1213989" cy="394208"/>
          </a:xfrm>
          <a:prstGeom prst="rect">
            <a:avLst/>
          </a:prstGeom>
          <a:solidFill>
            <a:schemeClr val="accent2"/>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#49C0F5</a:t>
            </a:r>
          </a:p>
        </p:txBody>
      </p:sp>
      <p:sp>
        <p:nvSpPr>
          <p:cNvPr id="14" name="Rectangle 13">
            <a:extLst>
              <a:ext uri="{FF2B5EF4-FFF2-40B4-BE49-F238E27FC236}">
                <a16:creationId xmlns:a16="http://schemas.microsoft.com/office/drawing/2014/main" id="{DEA0BFCE-02E3-3C71-D06F-595956B87AD3}"/>
              </a:ext>
            </a:extLst>
          </p:cNvPr>
          <p:cNvSpPr/>
          <p:nvPr userDrawn="1"/>
        </p:nvSpPr>
        <p:spPr>
          <a:xfrm>
            <a:off x="12666851" y="1748992"/>
            <a:ext cx="1213989" cy="394208"/>
          </a:xfrm>
          <a:prstGeom prst="rect">
            <a:avLst/>
          </a:prstGeom>
          <a:solidFill>
            <a:schemeClr val="accent3"/>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#35BDAD</a:t>
            </a:r>
          </a:p>
        </p:txBody>
      </p:sp>
      <p:sp>
        <p:nvSpPr>
          <p:cNvPr id="15" name="Rectangle 14">
            <a:extLst>
              <a:ext uri="{FF2B5EF4-FFF2-40B4-BE49-F238E27FC236}">
                <a16:creationId xmlns:a16="http://schemas.microsoft.com/office/drawing/2014/main" id="{D890457F-564B-B80F-3C0D-B06C3B99D654}"/>
              </a:ext>
            </a:extLst>
          </p:cNvPr>
          <p:cNvSpPr/>
          <p:nvPr userDrawn="1"/>
        </p:nvSpPr>
        <p:spPr>
          <a:xfrm>
            <a:off x="12666851" y="2705047"/>
            <a:ext cx="1213989" cy="394208"/>
          </a:xfrm>
          <a:prstGeom prst="rect">
            <a:avLst/>
          </a:prstGeom>
          <a:solidFill>
            <a:schemeClr val="accent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#474AC1</a:t>
            </a:r>
          </a:p>
        </p:txBody>
      </p:sp>
      <p:sp>
        <p:nvSpPr>
          <p:cNvPr id="16" name="Rectangle 15">
            <a:extLst>
              <a:ext uri="{FF2B5EF4-FFF2-40B4-BE49-F238E27FC236}">
                <a16:creationId xmlns:a16="http://schemas.microsoft.com/office/drawing/2014/main" id="{1571DA9D-093E-A0E9-83D4-BFC2BD82AAEB}"/>
              </a:ext>
            </a:extLst>
          </p:cNvPr>
          <p:cNvSpPr/>
          <p:nvPr userDrawn="1"/>
        </p:nvSpPr>
        <p:spPr>
          <a:xfrm>
            <a:off x="12666851" y="3608916"/>
            <a:ext cx="1213989" cy="394208"/>
          </a:xfrm>
          <a:prstGeom prst="rect">
            <a:avLst/>
          </a:prstGeom>
          <a:solidFill>
            <a:schemeClr val="accent6"/>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8CFCA7</a:t>
            </a:r>
            <a:endParaRPr lang="en-US" sz="1067" dirty="0">
              <a:solidFill>
                <a:schemeClr val="tx1"/>
              </a:solidFill>
            </a:endParaRPr>
          </a:p>
        </p:txBody>
      </p:sp>
      <p:sp>
        <p:nvSpPr>
          <p:cNvPr id="17" name="Rectangle 16">
            <a:extLst>
              <a:ext uri="{FF2B5EF4-FFF2-40B4-BE49-F238E27FC236}">
                <a16:creationId xmlns:a16="http://schemas.microsoft.com/office/drawing/2014/main" id="{F3389CD8-CFE9-1D3D-72B3-94904E427DBE}"/>
              </a:ext>
            </a:extLst>
          </p:cNvPr>
          <p:cNvSpPr/>
          <p:nvPr userDrawn="1"/>
        </p:nvSpPr>
        <p:spPr>
          <a:xfrm>
            <a:off x="12682581" y="4582142"/>
            <a:ext cx="1213989" cy="394208"/>
          </a:xfrm>
          <a:prstGeom prst="rect">
            <a:avLst/>
          </a:prstGeom>
          <a:solidFill>
            <a:srgbClr val="F0F1F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F0F1F4</a:t>
            </a:r>
            <a:endParaRPr lang="en-US" sz="1067" dirty="0">
              <a:solidFill>
                <a:schemeClr val="tx1"/>
              </a:solidFill>
            </a:endParaRPr>
          </a:p>
        </p:txBody>
      </p:sp>
      <p:sp>
        <p:nvSpPr>
          <p:cNvPr id="18" name="Rectangle 17">
            <a:extLst>
              <a:ext uri="{FF2B5EF4-FFF2-40B4-BE49-F238E27FC236}">
                <a16:creationId xmlns:a16="http://schemas.microsoft.com/office/drawing/2014/main" id="{0C3478BA-9E45-0576-AAF4-8E17580179C1}"/>
              </a:ext>
            </a:extLst>
          </p:cNvPr>
          <p:cNvSpPr/>
          <p:nvPr userDrawn="1"/>
        </p:nvSpPr>
        <p:spPr>
          <a:xfrm>
            <a:off x="12666851" y="5536143"/>
            <a:ext cx="1213989" cy="394208"/>
          </a:xfrm>
          <a:prstGeom prst="rect">
            <a:avLst/>
          </a:prstGeom>
          <a:solidFill>
            <a:srgbClr val="ADB9CA"/>
          </a:solidFill>
        </p:spPr>
        <p:txBody>
          <a:bodyPr rtlCol="0" anchor="ctr">
            <a:noAutofit/>
          </a:bodyPr>
          <a:lstStyle/>
          <a:p>
            <a:pPr algn="l"/>
            <a:r>
              <a:rPr lang="en-US" sz="1067" dirty="0">
                <a:solidFill>
                  <a:schemeClr val="bg1"/>
                </a:solidFill>
              </a:rPr>
              <a:t>Hex #ADB9CA</a:t>
            </a:r>
          </a:p>
        </p:txBody>
      </p:sp>
      <p:sp>
        <p:nvSpPr>
          <p:cNvPr id="19" name="Rectangle 18">
            <a:extLst>
              <a:ext uri="{FF2B5EF4-FFF2-40B4-BE49-F238E27FC236}">
                <a16:creationId xmlns:a16="http://schemas.microsoft.com/office/drawing/2014/main" id="{9867EAC0-87B7-A804-4EC6-287DF94509F9}"/>
              </a:ext>
            </a:extLst>
          </p:cNvPr>
          <p:cNvSpPr/>
          <p:nvPr userDrawn="1"/>
        </p:nvSpPr>
        <p:spPr>
          <a:xfrm>
            <a:off x="12666851" y="2227020"/>
            <a:ext cx="1213989" cy="394208"/>
          </a:xfrm>
          <a:prstGeom prst="rect">
            <a:avLst/>
          </a:prstGeom>
          <a:solidFill>
            <a:srgbClr val="288E82"/>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#288E82</a:t>
            </a:r>
          </a:p>
        </p:txBody>
      </p:sp>
      <p:sp>
        <p:nvSpPr>
          <p:cNvPr id="20" name="Rectangle 19">
            <a:extLst>
              <a:ext uri="{FF2B5EF4-FFF2-40B4-BE49-F238E27FC236}">
                <a16:creationId xmlns:a16="http://schemas.microsoft.com/office/drawing/2014/main" id="{EE52123C-2567-62D1-7278-CC0354505BAC}"/>
              </a:ext>
            </a:extLst>
          </p:cNvPr>
          <p:cNvSpPr/>
          <p:nvPr userDrawn="1"/>
        </p:nvSpPr>
        <p:spPr>
          <a:xfrm>
            <a:off x="12666851" y="9704"/>
            <a:ext cx="1213989" cy="287323"/>
          </a:xfrm>
          <a:prstGeom prst="rect">
            <a:avLst/>
          </a:prstGeom>
          <a:noFill/>
        </p:spPr>
        <p:txBody>
          <a:bodyPr wrap="square" lIns="0" tIns="60960" rIns="0" bIns="60960" rtlCol="0" anchor="ctr">
            <a:spAutoFit/>
          </a:bodyPr>
          <a:lstStyle/>
          <a:p>
            <a:pPr algn="l"/>
            <a:r>
              <a:rPr lang="en-US" sz="1067" dirty="0">
                <a:solidFill>
                  <a:schemeClr val="tx1"/>
                </a:solidFill>
              </a:rPr>
              <a:t>WSP Color Palette</a:t>
            </a:r>
          </a:p>
        </p:txBody>
      </p:sp>
      <p:sp>
        <p:nvSpPr>
          <p:cNvPr id="21" name="Rectangle 20">
            <a:extLst>
              <a:ext uri="{FF2B5EF4-FFF2-40B4-BE49-F238E27FC236}">
                <a16:creationId xmlns:a16="http://schemas.microsoft.com/office/drawing/2014/main" id="{F786CB33-C636-9195-2B53-FC6B2D93D918}"/>
              </a:ext>
            </a:extLst>
          </p:cNvPr>
          <p:cNvSpPr/>
          <p:nvPr userDrawn="1"/>
        </p:nvSpPr>
        <p:spPr>
          <a:xfrm>
            <a:off x="12682581" y="3293606"/>
            <a:ext cx="2581264" cy="287323"/>
          </a:xfrm>
          <a:prstGeom prst="rect">
            <a:avLst/>
          </a:prstGeom>
          <a:noFill/>
        </p:spPr>
        <p:txBody>
          <a:bodyPr wrap="square" lIns="0" tIns="60960" rIns="0" bIns="60960" rtlCol="0" anchor="ctr">
            <a:spAutoFit/>
          </a:bodyPr>
          <a:lstStyle/>
          <a:p>
            <a:pPr algn="l"/>
            <a:r>
              <a:rPr lang="en-US" sz="1067" dirty="0">
                <a:solidFill>
                  <a:schemeClr val="tx1"/>
                </a:solidFill>
              </a:rPr>
              <a:t>Accent Color / Answer block color</a:t>
            </a:r>
          </a:p>
        </p:txBody>
      </p:sp>
      <p:sp>
        <p:nvSpPr>
          <p:cNvPr id="24" name="Rectangle 23">
            <a:extLst>
              <a:ext uri="{FF2B5EF4-FFF2-40B4-BE49-F238E27FC236}">
                <a16:creationId xmlns:a16="http://schemas.microsoft.com/office/drawing/2014/main" id="{6316E29B-E209-4665-453A-211813D9D48C}"/>
              </a:ext>
            </a:extLst>
          </p:cNvPr>
          <p:cNvSpPr/>
          <p:nvPr userDrawn="1"/>
        </p:nvSpPr>
        <p:spPr>
          <a:xfrm>
            <a:off x="12666851" y="5201607"/>
            <a:ext cx="2581264" cy="287323"/>
          </a:xfrm>
          <a:prstGeom prst="rect">
            <a:avLst/>
          </a:prstGeom>
          <a:noFill/>
        </p:spPr>
        <p:txBody>
          <a:bodyPr wrap="square" lIns="0" tIns="60960" rIns="0" bIns="60960" rtlCol="0" anchor="ctr">
            <a:spAutoFit/>
          </a:bodyPr>
          <a:lstStyle/>
          <a:p>
            <a:pPr algn="l"/>
            <a:r>
              <a:rPr lang="en-US" sz="1067" dirty="0">
                <a:solidFill>
                  <a:schemeClr val="tx1"/>
                </a:solidFill>
              </a:rPr>
              <a:t>Table Border Color (1pt)</a:t>
            </a:r>
          </a:p>
        </p:txBody>
      </p:sp>
      <p:sp>
        <p:nvSpPr>
          <p:cNvPr id="25" name="Rectangle 24">
            <a:extLst>
              <a:ext uri="{FF2B5EF4-FFF2-40B4-BE49-F238E27FC236}">
                <a16:creationId xmlns:a16="http://schemas.microsoft.com/office/drawing/2014/main" id="{CFC11757-AAC8-58D7-3498-019330B6494E}"/>
              </a:ext>
            </a:extLst>
          </p:cNvPr>
          <p:cNvSpPr/>
          <p:nvPr userDrawn="1"/>
        </p:nvSpPr>
        <p:spPr>
          <a:xfrm>
            <a:off x="12666851" y="6486145"/>
            <a:ext cx="1213989" cy="394208"/>
          </a:xfrm>
          <a:prstGeom prst="rect">
            <a:avLst/>
          </a:prstGeom>
          <a:solidFill>
            <a:schemeClr val="tx2">
              <a:lumMod val="60000"/>
              <a:lumOff val="40000"/>
            </a:schemeClr>
          </a:solidFill>
        </p:spPr>
        <p:txBody>
          <a:bodyPr rtlCol="0" anchor="ctr">
            <a:noAutofit/>
          </a:bodyPr>
          <a:lstStyle/>
          <a:p>
            <a:pPr algn="l"/>
            <a:r>
              <a:rPr lang="en-US" sz="1067" dirty="0">
                <a:solidFill>
                  <a:schemeClr val="bg1"/>
                </a:solidFill>
              </a:rPr>
              <a:t>Hex #8497B0</a:t>
            </a:r>
          </a:p>
        </p:txBody>
      </p:sp>
      <p:sp>
        <p:nvSpPr>
          <p:cNvPr id="26" name="Rectangle 25">
            <a:extLst>
              <a:ext uri="{FF2B5EF4-FFF2-40B4-BE49-F238E27FC236}">
                <a16:creationId xmlns:a16="http://schemas.microsoft.com/office/drawing/2014/main" id="{C8140EA7-219E-25A0-D824-68E3D18D38EF}"/>
              </a:ext>
            </a:extLst>
          </p:cNvPr>
          <p:cNvSpPr/>
          <p:nvPr userDrawn="1"/>
        </p:nvSpPr>
        <p:spPr>
          <a:xfrm>
            <a:off x="12666851" y="6151609"/>
            <a:ext cx="2596994" cy="287323"/>
          </a:xfrm>
          <a:prstGeom prst="rect">
            <a:avLst/>
          </a:prstGeom>
          <a:noFill/>
        </p:spPr>
        <p:txBody>
          <a:bodyPr wrap="square" lIns="0" tIns="60960" rIns="0" bIns="60960" rtlCol="0" anchor="ctr">
            <a:spAutoFit/>
          </a:bodyPr>
          <a:lstStyle/>
          <a:p>
            <a:pPr algn="l"/>
            <a:r>
              <a:rPr lang="en-US" sz="1067" dirty="0">
                <a:solidFill>
                  <a:schemeClr val="tx1"/>
                </a:solidFill>
              </a:rPr>
              <a:t>Image/Screenshot Border (0.75pt)</a:t>
            </a:r>
          </a:p>
        </p:txBody>
      </p:sp>
      <p:sp>
        <p:nvSpPr>
          <p:cNvPr id="27" name="Rectangle 26">
            <a:extLst>
              <a:ext uri="{FF2B5EF4-FFF2-40B4-BE49-F238E27FC236}">
                <a16:creationId xmlns:a16="http://schemas.microsoft.com/office/drawing/2014/main" id="{34013E7D-7323-5FAF-7A27-3A55BDA3A045}"/>
              </a:ext>
            </a:extLst>
          </p:cNvPr>
          <p:cNvSpPr/>
          <p:nvPr userDrawn="1"/>
        </p:nvSpPr>
        <p:spPr>
          <a:xfrm>
            <a:off x="12682580" y="4247607"/>
            <a:ext cx="4183577" cy="287323"/>
          </a:xfrm>
          <a:prstGeom prst="rect">
            <a:avLst/>
          </a:prstGeom>
          <a:noFill/>
        </p:spPr>
        <p:txBody>
          <a:bodyPr wrap="square" lIns="0" tIns="60960" rIns="0" bIns="60960" rtlCol="0" anchor="ctr">
            <a:spAutoFit/>
          </a:bodyPr>
          <a:lstStyle/>
          <a:p>
            <a:pPr algn="l"/>
            <a:r>
              <a:rPr lang="en-US" sz="1067" dirty="0">
                <a:solidFill>
                  <a:schemeClr val="tx1"/>
                </a:solidFill>
              </a:rPr>
              <a:t>Table Sidebar Color, Equation blocks, and Unanswered Exercise blocks</a:t>
            </a:r>
          </a:p>
        </p:txBody>
      </p:sp>
      <p:sp>
        <p:nvSpPr>
          <p:cNvPr id="28" name="Rectangle 27">
            <a:extLst>
              <a:ext uri="{FF2B5EF4-FFF2-40B4-BE49-F238E27FC236}">
                <a16:creationId xmlns:a16="http://schemas.microsoft.com/office/drawing/2014/main" id="{B5AA3AF8-F2B7-CC7C-7FCA-3257A8FB1874}"/>
              </a:ext>
            </a:extLst>
          </p:cNvPr>
          <p:cNvSpPr/>
          <p:nvPr userDrawn="1"/>
        </p:nvSpPr>
        <p:spPr>
          <a:xfrm>
            <a:off x="14049856" y="314908"/>
            <a:ext cx="1213989" cy="394208"/>
          </a:xfrm>
          <a:prstGeom prst="rect">
            <a:avLst/>
          </a:prstGeom>
          <a:solidFill>
            <a:schemeClr val="tx2">
              <a:lumMod val="20000"/>
              <a:lumOff val="80000"/>
            </a:schemeClr>
          </a:solidFill>
        </p:spPr>
        <p:txBody>
          <a:bodyPr rtlCol="0" anchor="ctr">
            <a:noAutofit/>
          </a:bodyPr>
          <a:lstStyle/>
          <a:p>
            <a:pPr algn="l"/>
            <a:r>
              <a:rPr lang="en-US" sz="1067" dirty="0">
                <a:solidFill>
                  <a:schemeClr val="tx1"/>
                </a:solidFill>
              </a:rPr>
              <a:t>Hex #D6DCE5</a:t>
            </a:r>
          </a:p>
        </p:txBody>
      </p:sp>
      <p:sp>
        <p:nvSpPr>
          <p:cNvPr id="29" name="Rectangle 28">
            <a:extLst>
              <a:ext uri="{FF2B5EF4-FFF2-40B4-BE49-F238E27FC236}">
                <a16:creationId xmlns:a16="http://schemas.microsoft.com/office/drawing/2014/main" id="{726270B0-9A84-7ACC-916F-EE6FEC8DF8A0}"/>
              </a:ext>
            </a:extLst>
          </p:cNvPr>
          <p:cNvSpPr/>
          <p:nvPr userDrawn="1"/>
        </p:nvSpPr>
        <p:spPr>
          <a:xfrm>
            <a:off x="14049856" y="792936"/>
            <a:ext cx="1213989" cy="394208"/>
          </a:xfrm>
          <a:prstGeom prst="rect">
            <a:avLst/>
          </a:prstGeom>
          <a:solidFill>
            <a:schemeClr val="accent1">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#C7EBFC</a:t>
            </a:r>
          </a:p>
        </p:txBody>
      </p:sp>
      <p:sp>
        <p:nvSpPr>
          <p:cNvPr id="30" name="Rectangle 29">
            <a:extLst>
              <a:ext uri="{FF2B5EF4-FFF2-40B4-BE49-F238E27FC236}">
                <a16:creationId xmlns:a16="http://schemas.microsoft.com/office/drawing/2014/main" id="{A3FEB719-0183-22BE-6860-497071867060}"/>
              </a:ext>
            </a:extLst>
          </p:cNvPr>
          <p:cNvSpPr/>
          <p:nvPr userDrawn="1"/>
        </p:nvSpPr>
        <p:spPr>
          <a:xfrm>
            <a:off x="14049856" y="1270964"/>
            <a:ext cx="1213989" cy="394208"/>
          </a:xfrm>
          <a:prstGeom prst="rect">
            <a:avLst/>
          </a:prstGeom>
          <a:solidFill>
            <a:schemeClr val="accent2">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#DBF2FD</a:t>
            </a:r>
          </a:p>
        </p:txBody>
      </p:sp>
      <p:sp>
        <p:nvSpPr>
          <p:cNvPr id="31" name="Rectangle 30">
            <a:extLst>
              <a:ext uri="{FF2B5EF4-FFF2-40B4-BE49-F238E27FC236}">
                <a16:creationId xmlns:a16="http://schemas.microsoft.com/office/drawing/2014/main" id="{7211233B-5C08-F743-5889-D87D431EAA51}"/>
              </a:ext>
            </a:extLst>
          </p:cNvPr>
          <p:cNvSpPr/>
          <p:nvPr userDrawn="1"/>
        </p:nvSpPr>
        <p:spPr>
          <a:xfrm>
            <a:off x="14049855" y="9704"/>
            <a:ext cx="1383005" cy="287323"/>
          </a:xfrm>
          <a:prstGeom prst="rect">
            <a:avLst/>
          </a:prstGeom>
          <a:noFill/>
        </p:spPr>
        <p:txBody>
          <a:bodyPr wrap="square" lIns="0" tIns="60960" rIns="0" bIns="60960" rtlCol="0" anchor="ctr">
            <a:spAutoFit/>
          </a:bodyPr>
          <a:lstStyle/>
          <a:p>
            <a:pPr algn="l"/>
            <a:r>
              <a:rPr lang="en-US" sz="1067" dirty="0">
                <a:solidFill>
                  <a:schemeClr val="tx1"/>
                </a:solidFill>
              </a:rPr>
              <a:t>Content Box Colors</a:t>
            </a:r>
          </a:p>
        </p:txBody>
      </p:sp>
      <p:sp>
        <p:nvSpPr>
          <p:cNvPr id="32" name="Rectangle 31">
            <a:extLst>
              <a:ext uri="{FF2B5EF4-FFF2-40B4-BE49-F238E27FC236}">
                <a16:creationId xmlns:a16="http://schemas.microsoft.com/office/drawing/2014/main" id="{7A5D6DF2-7CD1-D116-D321-C629E9726AAB}"/>
              </a:ext>
            </a:extLst>
          </p:cNvPr>
          <p:cNvSpPr/>
          <p:nvPr userDrawn="1"/>
        </p:nvSpPr>
        <p:spPr>
          <a:xfrm>
            <a:off x="14049856" y="1748992"/>
            <a:ext cx="1213989" cy="394208"/>
          </a:xfrm>
          <a:prstGeom prst="rect">
            <a:avLst/>
          </a:prstGeom>
          <a:solidFill>
            <a:schemeClr val="accent3">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#D5F3F0</a:t>
            </a:r>
          </a:p>
        </p:txBody>
      </p:sp>
      <p:sp>
        <p:nvSpPr>
          <p:cNvPr id="34" name="Rectangle 33">
            <a:extLst>
              <a:ext uri="{FF2B5EF4-FFF2-40B4-BE49-F238E27FC236}">
                <a16:creationId xmlns:a16="http://schemas.microsoft.com/office/drawing/2014/main" id="{17266B58-74A1-077C-918C-FF590CEA65EE}"/>
              </a:ext>
            </a:extLst>
          </p:cNvPr>
          <p:cNvSpPr/>
          <p:nvPr userDrawn="1"/>
        </p:nvSpPr>
        <p:spPr>
          <a:xfrm>
            <a:off x="14049856" y="2227020"/>
            <a:ext cx="1213989" cy="394208"/>
          </a:xfrm>
          <a:prstGeom prst="rect">
            <a:avLst/>
          </a:prstGeom>
          <a:solidFill>
            <a:schemeClr val="accent4">
              <a:lumMod val="20000"/>
              <a:lumOff val="80000"/>
            </a:schemeClr>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#DADBF3</a:t>
            </a:r>
          </a:p>
        </p:txBody>
      </p:sp>
      <p:sp>
        <p:nvSpPr>
          <p:cNvPr id="35" name="Rectangle 34">
            <a:extLst>
              <a:ext uri="{FF2B5EF4-FFF2-40B4-BE49-F238E27FC236}">
                <a16:creationId xmlns:a16="http://schemas.microsoft.com/office/drawing/2014/main" id="{B972A96A-2B79-0CD9-C7F3-ADC0AB8E9817}"/>
              </a:ext>
            </a:extLst>
          </p:cNvPr>
          <p:cNvSpPr/>
          <p:nvPr userDrawn="1"/>
        </p:nvSpPr>
        <p:spPr>
          <a:xfrm>
            <a:off x="14049856" y="2705047"/>
            <a:ext cx="1213989" cy="394208"/>
          </a:xfrm>
          <a:prstGeom prst="rect">
            <a:avLst/>
          </a:prstGeom>
          <a:solidFill>
            <a:srgbClr val="F0F1F4"/>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tx1"/>
                </a:solidFill>
              </a:rPr>
              <a:t>Hex #</a:t>
            </a:r>
            <a:r>
              <a:rPr lang="en-US" sz="1067" dirty="0"/>
              <a:t>F0F1F4</a:t>
            </a:r>
            <a:endParaRPr lang="en-US" sz="1067" dirty="0">
              <a:solidFill>
                <a:schemeClr val="tx1"/>
              </a:solidFill>
            </a:endParaRPr>
          </a:p>
        </p:txBody>
      </p:sp>
      <p:sp>
        <p:nvSpPr>
          <p:cNvPr id="39" name="Rectangle 38">
            <a:extLst>
              <a:ext uri="{FF2B5EF4-FFF2-40B4-BE49-F238E27FC236}">
                <a16:creationId xmlns:a16="http://schemas.microsoft.com/office/drawing/2014/main" id="{92FA5701-C634-99D7-DD98-D5AC8D434963}"/>
              </a:ext>
            </a:extLst>
          </p:cNvPr>
          <p:cNvSpPr/>
          <p:nvPr userDrawn="1"/>
        </p:nvSpPr>
        <p:spPr>
          <a:xfrm>
            <a:off x="15452586" y="314908"/>
            <a:ext cx="1213989" cy="394208"/>
          </a:xfrm>
          <a:prstGeom prst="rect">
            <a:avLst/>
          </a:prstGeom>
          <a:solidFill>
            <a:schemeClr val="tx1"/>
          </a:solidFill>
        </p:spPr>
        <p:txBody>
          <a:bodyPr rtlCol="0" anchor="ctr">
            <a:no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067" dirty="0">
                <a:solidFill>
                  <a:schemeClr val="bg1"/>
                </a:solidFill>
              </a:rPr>
              <a:t>Hex #000000</a:t>
            </a:r>
          </a:p>
        </p:txBody>
      </p:sp>
      <p:sp>
        <p:nvSpPr>
          <p:cNvPr id="40" name="Rectangle 39">
            <a:extLst>
              <a:ext uri="{FF2B5EF4-FFF2-40B4-BE49-F238E27FC236}">
                <a16:creationId xmlns:a16="http://schemas.microsoft.com/office/drawing/2014/main" id="{1A60D231-FBFC-D0ED-E756-C3EEC974DC54}"/>
              </a:ext>
            </a:extLst>
          </p:cNvPr>
          <p:cNvSpPr/>
          <p:nvPr userDrawn="1"/>
        </p:nvSpPr>
        <p:spPr>
          <a:xfrm>
            <a:off x="15452586" y="9704"/>
            <a:ext cx="1213989" cy="287323"/>
          </a:xfrm>
          <a:prstGeom prst="rect">
            <a:avLst/>
          </a:prstGeom>
          <a:noFill/>
        </p:spPr>
        <p:txBody>
          <a:bodyPr wrap="square" lIns="0" tIns="60960" rIns="0" bIns="60960" rtlCol="0" anchor="ctr">
            <a:spAutoFit/>
          </a:bodyPr>
          <a:lstStyle/>
          <a:p>
            <a:pPr algn="l"/>
            <a:r>
              <a:rPr lang="en-US" sz="1067" dirty="0">
                <a:solidFill>
                  <a:schemeClr val="tx1"/>
                </a:solidFill>
              </a:rPr>
              <a:t>Text Color</a:t>
            </a:r>
          </a:p>
        </p:txBody>
      </p:sp>
    </p:spTree>
    <p:custDataLst>
      <p:tags r:id="rId33"/>
    </p:custDataLst>
    <p:extLst>
      <p:ext uri="{BB962C8B-B14F-4D97-AF65-F5344CB8AC3E}">
        <p14:creationId xmlns:p14="http://schemas.microsoft.com/office/powerpoint/2010/main" val="1802205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l" defTabSz="914446" rtl="0" eaLnBrk="1" latinLnBrk="0" hangingPunct="1">
        <a:lnSpc>
          <a:spcPct val="90000"/>
        </a:lnSpc>
        <a:spcBef>
          <a:spcPct val="0"/>
        </a:spcBef>
        <a:buNone/>
        <a:defRPr sz="2400" b="1" kern="1200">
          <a:solidFill>
            <a:schemeClr val="bg1"/>
          </a:solidFill>
          <a:latin typeface="+mj-lt"/>
          <a:ea typeface="Tahoma" panose="020B0604030504040204" pitchFamily="34" charset="0"/>
          <a:cs typeface="Tahoma" panose="020B0604030504040204" pitchFamily="34" charset="0"/>
        </a:defRPr>
      </a:lvl1pPr>
    </p:titleStyle>
    <p:body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6084">
          <p15:clr>
            <a:srgbClr val="F26B43"/>
          </p15:clr>
        </p15:guide>
        <p15:guide id="6" pos="896">
          <p15:clr>
            <a:srgbClr val="F26B43"/>
          </p15:clr>
        </p15:guide>
        <p15:guide id="9" pos="10620">
          <p15:clr>
            <a:srgbClr val="F26B43"/>
          </p15:clr>
        </p15:guide>
        <p15:guide id="10" pos="5760">
          <p15:clr>
            <a:srgbClr val="F26B43"/>
          </p15:clr>
        </p15:guide>
        <p15:guide id="11" orient="horz" pos="15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docs.google.com/document/d/11UrUkgKpuyLaELPRmSHgZ3LBlzGfWfoqycriMCWstLk/edit?usp=sharing"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cs.google.com/document/d/1SHsGvNu752eBrBessQlwR9dnZkZDrmIRqF3YfDJKuK8/edit?usp=sharing" TargetMode="External"/><Relationship Id="rId5" Type="http://schemas.openxmlformats.org/officeDocument/2006/relationships/hyperlink" Target="https://chatgpt.com/" TargetMode="Externa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F529F-B86A-83C8-478E-307AC30917EC}"/>
              </a:ext>
            </a:extLst>
          </p:cNvPr>
          <p:cNvPicPr>
            <a:picLocks noChangeAspect="1"/>
          </p:cNvPicPr>
          <p:nvPr/>
        </p:nvPicPr>
        <p:blipFill>
          <a:blip r:embed="rId2"/>
          <a:stretch>
            <a:fillRect/>
          </a:stretch>
        </p:blipFill>
        <p:spPr>
          <a:xfrm>
            <a:off x="-1" y="0"/>
            <a:ext cx="12208595" cy="6863743"/>
          </a:xfrm>
          <a:prstGeom prst="rect">
            <a:avLst/>
          </a:prstGeom>
        </p:spPr>
      </p:pic>
      <p:sp>
        <p:nvSpPr>
          <p:cNvPr id="4" name="Rectangle 3">
            <a:extLst>
              <a:ext uri="{FF2B5EF4-FFF2-40B4-BE49-F238E27FC236}">
                <a16:creationId xmlns:a16="http://schemas.microsoft.com/office/drawing/2014/main" id="{8C403872-6FAD-0F11-5844-575593A583D8}"/>
              </a:ext>
            </a:extLst>
          </p:cNvPr>
          <p:cNvSpPr/>
          <p:nvPr/>
        </p:nvSpPr>
        <p:spPr>
          <a:xfrm>
            <a:off x="359229" y="238636"/>
            <a:ext cx="4743450" cy="1938992"/>
          </a:xfrm>
          <a:prstGeom prst="rect">
            <a:avLst/>
          </a:prstGeom>
        </p:spPr>
        <p:txBody>
          <a:bodyPr wrap="square">
            <a:spAutoFit/>
          </a:bodyPr>
          <a:lstStyle/>
          <a:p>
            <a:r>
              <a:rPr lang="en-US" sz="4000" b="1" dirty="0">
                <a:solidFill>
                  <a:schemeClr val="bg1"/>
                </a:solidFill>
                <a:latin typeface="Montserrat" charset="0"/>
                <a:ea typeface="Montserrat" charset="0"/>
                <a:cs typeface="Montserrat" charset="0"/>
              </a:rPr>
              <a:t>ANOMALY DETECTION WITH GENAI</a:t>
            </a:r>
          </a:p>
        </p:txBody>
      </p:sp>
      <p:pic>
        <p:nvPicPr>
          <p:cNvPr id="6" name="Picture 5">
            <a:extLst>
              <a:ext uri="{FF2B5EF4-FFF2-40B4-BE49-F238E27FC236}">
                <a16:creationId xmlns:a16="http://schemas.microsoft.com/office/drawing/2014/main" id="{8F922CCA-AE82-A418-52D1-CBC82BEC14DD}"/>
              </a:ext>
            </a:extLst>
          </p:cNvPr>
          <p:cNvPicPr>
            <a:picLocks noChangeAspect="1"/>
          </p:cNvPicPr>
          <p:nvPr/>
        </p:nvPicPr>
        <p:blipFill>
          <a:blip r:embed="rId3"/>
          <a:stretch>
            <a:fillRect/>
          </a:stretch>
        </p:blipFill>
        <p:spPr>
          <a:xfrm>
            <a:off x="134842" y="5586363"/>
            <a:ext cx="3856133" cy="1065672"/>
          </a:xfrm>
          <a:prstGeom prst="rect">
            <a:avLst/>
          </a:prstGeom>
        </p:spPr>
      </p:pic>
    </p:spTree>
    <p:extLst>
      <p:ext uri="{BB962C8B-B14F-4D97-AF65-F5344CB8AC3E}">
        <p14:creationId xmlns:p14="http://schemas.microsoft.com/office/powerpoint/2010/main" val="227071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ACDC8-53DC-E691-5664-E40B71DC3DD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CBE780E-4657-B7D3-3B73-3DCBAE9125A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39EB54E4-81D8-7FE7-8A08-8E8DCF65F4BE}"/>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725C13B-A56B-BD09-44CC-97933A38681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Z-Score</a:t>
            </a:r>
          </a:p>
        </p:txBody>
      </p:sp>
      <p:sp>
        <p:nvSpPr>
          <p:cNvPr id="9" name="TextBox 8">
            <a:extLst>
              <a:ext uri="{FF2B5EF4-FFF2-40B4-BE49-F238E27FC236}">
                <a16:creationId xmlns:a16="http://schemas.microsoft.com/office/drawing/2014/main" id="{A7103074-1A9B-1952-2253-A903EB9381C0}"/>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3" name="Text Placeholder 2">
            <a:extLst>
              <a:ext uri="{FF2B5EF4-FFF2-40B4-BE49-F238E27FC236}">
                <a16:creationId xmlns:a16="http://schemas.microsoft.com/office/drawing/2014/main" id="{420D4783-65D1-2B44-E22A-FEECDE34AE76}"/>
              </a:ext>
            </a:extLst>
          </p:cNvPr>
          <p:cNvSpPr txBox="1">
            <a:spLocks/>
          </p:cNvSpPr>
          <p:nvPr/>
        </p:nvSpPr>
        <p:spPr>
          <a:xfrm>
            <a:off x="328991" y="1047750"/>
            <a:ext cx="10291233"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If the average unit sales for a store is 1000, with a standard deviation of 100.</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A z-score of 2 means the sales were 1200 (2 standard deviations above the mean).</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A z-score of -1 means the sales were 900 (1 standard deviation below the mean).</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rPr>
              <a:t>Why it's useful:</a:t>
            </a:r>
          </a:p>
          <a:p>
            <a:pPr marL="742987" marR="0" lvl="1" indent="-285764"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rPr>
              <a:t>Identifying anomalies</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 High absolute z-scores (like |z| &gt; 2 or 3) suggest that the value is far from the average and could be an outlier or anomaly.</a:t>
            </a:r>
          </a:p>
          <a:p>
            <a:pPr marL="742987" marR="0" lvl="1" indent="-285764" algn="l" defTabSz="914446" rtl="0" eaLnBrk="1" fontAlgn="auto" latinLnBrk="0" hangingPunct="1">
              <a:lnSpc>
                <a:spcPct val="120000"/>
              </a:lnSpc>
              <a:spcBef>
                <a:spcPts val="333"/>
              </a:spcBef>
              <a:spcAft>
                <a:spcPts val="333"/>
              </a:spcAft>
              <a:buClr>
                <a:srgbClr val="0B8ECC"/>
              </a:buClr>
              <a:buSzPct val="100000"/>
              <a:buFont typeface="Arial" panose="020B0604020202020204" pitchFamily="34" charset="0"/>
              <a:buChar char="•"/>
              <a:tabLst/>
              <a:defRPr/>
            </a:pPr>
            <a:r>
              <a:rPr kumimoji="0" lang="en-US" sz="1867" b="1" i="0" u="none" strike="noStrike" kern="1200" cap="none" spc="0" normalizeH="0" baseline="0" noProof="0" dirty="0">
                <a:ln>
                  <a:noFill/>
                </a:ln>
                <a:solidFill>
                  <a:srgbClr val="000000"/>
                </a:solidFill>
                <a:effectLst/>
                <a:uLnTx/>
                <a:uFillTx/>
                <a:latin typeface="Montserrat" panose="00000500000000000000" pitchFamily="2" charset="0"/>
              </a:rPr>
              <a:t>Comparing different distributions</a:t>
            </a: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 Z-scores standardize data, making it easier to compare values from different distributions.</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1867" b="0" i="0" u="none" strike="noStrike" kern="1200" cap="none" spc="0" normalizeH="0" baseline="0" noProof="0" dirty="0">
                <a:ln>
                  <a:noFill/>
                </a:ln>
                <a:solidFill>
                  <a:srgbClr val="000000"/>
                </a:solidFill>
                <a:effectLst/>
                <a:uLnTx/>
                <a:uFillTx/>
                <a:latin typeface="Montserrat" panose="00000500000000000000" pitchFamily="2" charset="0"/>
              </a:rPr>
              <a:t>In summary, the z-score helps you understand how unusual or typical a particular data point is relative to the entire dataset.</a:t>
            </a: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1867" b="0" i="0" u="none" strike="noStrike" kern="1200" cap="none" spc="0" normalizeH="0" baseline="0" noProof="0" dirty="0">
              <a:ln>
                <a:noFill/>
              </a:ln>
              <a:solidFill>
                <a:srgbClr val="000000"/>
              </a:solidFill>
              <a:effectLst/>
              <a:uLnTx/>
              <a:uFillTx/>
              <a:latin typeface="Montserrat" panose="00000500000000000000" pitchFamily="2" charset="0"/>
            </a:endParaRPr>
          </a:p>
        </p:txBody>
      </p:sp>
    </p:spTree>
    <p:extLst>
      <p:ext uri="{BB962C8B-B14F-4D97-AF65-F5344CB8AC3E}">
        <p14:creationId xmlns:p14="http://schemas.microsoft.com/office/powerpoint/2010/main" val="238527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D1859-C454-147B-240E-5F7B7B0CD7E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4296436-0204-05FE-F9F2-B528051C12F2}"/>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108CFD00-C5F8-22B1-F54A-42D27BFDC6F1}"/>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463A15EA-593B-2050-FD49-FB8FB3F700F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Z-Score example 1</a:t>
            </a:r>
          </a:p>
        </p:txBody>
      </p:sp>
      <p:sp>
        <p:nvSpPr>
          <p:cNvPr id="9" name="TextBox 8">
            <a:extLst>
              <a:ext uri="{FF2B5EF4-FFF2-40B4-BE49-F238E27FC236}">
                <a16:creationId xmlns:a16="http://schemas.microsoft.com/office/drawing/2014/main" id="{BA62B331-73FF-3690-7EE1-A2551D88AD7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Text Placeholder 2">
            <a:extLst>
              <a:ext uri="{FF2B5EF4-FFF2-40B4-BE49-F238E27FC236}">
                <a16:creationId xmlns:a16="http://schemas.microsoft.com/office/drawing/2014/main" id="{BB8868FD-DA58-25CF-0D6A-103051D241FD}"/>
              </a:ext>
            </a:extLst>
          </p:cNvPr>
          <p:cNvSpPr txBox="1">
            <a:spLocks/>
          </p:cNvSpPr>
          <p:nvPr/>
        </p:nvSpPr>
        <p:spPr>
          <a:xfrm>
            <a:off x="112124" y="898131"/>
            <a:ext cx="5967491" cy="4762500"/>
          </a:xfrm>
          <a:prstGeom prst="rect">
            <a:avLst/>
          </a:prstGeom>
        </p:spPr>
        <p:txBody>
          <a:bodyPr vert="horz" lIns="91440" tIns="45720" rIns="91440" bIns="45720" rtlCol="0">
            <a:noAutofit/>
          </a:bodyPr>
          <a:lstStyle>
            <a:defPPr>
              <a:defRPr lang="en-US"/>
            </a:defPPr>
            <a:lvl1pPr marL="228611" marR="0" lvl="0" indent="-228611" defTabSz="914446" fontAlgn="auto">
              <a:lnSpc>
                <a:spcPct val="120000"/>
              </a:lnSpc>
              <a:spcBef>
                <a:spcPts val="1000"/>
              </a:spcBef>
              <a:spcAft>
                <a:spcPts val="333"/>
              </a:spcAft>
              <a:buClr>
                <a:srgbClr val="0B8ECC"/>
              </a:buClr>
              <a:buSzTx/>
              <a:buFont typeface="Arial" panose="020B0604020202020204" pitchFamily="34" charset="0"/>
              <a:buChar char="•"/>
              <a:tabLst/>
              <a:defRPr kumimoji="0" sz="1867" b="0" i="0" u="none" strike="noStrike" cap="none" spc="0" normalizeH="0" baseline="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defRPr>
            </a:lvl1pPr>
            <a:lvl2pPr marL="742987" marR="0" lvl="1" indent="-285764" defTabSz="914446" fontAlgn="auto">
              <a:lnSpc>
                <a:spcPct val="120000"/>
              </a:lnSpc>
              <a:spcBef>
                <a:spcPts val="333"/>
              </a:spcBef>
              <a:spcAft>
                <a:spcPts val="333"/>
              </a:spcAft>
              <a:buClr>
                <a:srgbClr val="0B8ECC"/>
              </a:buClr>
              <a:buSzPct val="100000"/>
              <a:buFont typeface="Arial" panose="020B0604020202020204" pitchFamily="34" charset="0"/>
              <a:buChar char="•"/>
              <a:tabLst/>
              <a:defRPr kumimoji="0" sz="1867" b="1" i="0" u="none" strike="noStrike" cap="none" spc="0" normalizeH="0" baseline="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defRPr>
            </a:lvl2pPr>
            <a:lvl3pPr marL="1143057" indent="-228611" defTabSz="914446">
              <a:lnSpc>
                <a:spcPct val="120000"/>
              </a:lnSpc>
              <a:spcBef>
                <a:spcPts val="333"/>
              </a:spcBef>
              <a:spcAft>
                <a:spcPts val="333"/>
              </a:spcAft>
              <a:buClr>
                <a:srgbClr val="0B8ECC"/>
              </a:buClr>
              <a:buSzPct val="100000"/>
              <a:buFont typeface="Arial" panose="020B0604020202020204" pitchFamily="34" charset="0"/>
              <a:buChar char="•"/>
              <a:defRPr sz="2000">
                <a:ea typeface="Tahoma" panose="020B0604030504040204" pitchFamily="34" charset="0"/>
                <a:cs typeface="Tahoma" panose="020B0604030504040204" pitchFamily="34" charset="0"/>
              </a:defRPr>
            </a:lvl3pPr>
            <a:lvl4pPr marL="1600280"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4pPr>
            <a:lvl5pPr marL="2057503"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5pPr>
            <a:lvl6pPr marL="2514726" indent="-228611" defTabSz="914446">
              <a:lnSpc>
                <a:spcPct val="90000"/>
              </a:lnSpc>
              <a:spcBef>
                <a:spcPts val="500"/>
              </a:spcBef>
              <a:buFont typeface="Arial" panose="020B0604020202020204" pitchFamily="34" charset="0"/>
              <a:buChar char="•"/>
            </a:lvl6pPr>
            <a:lvl7pPr marL="2971949" indent="-228611" defTabSz="914446">
              <a:lnSpc>
                <a:spcPct val="90000"/>
              </a:lnSpc>
              <a:spcBef>
                <a:spcPts val="500"/>
              </a:spcBef>
              <a:buFont typeface="Arial" panose="020B0604020202020204" pitchFamily="34" charset="0"/>
              <a:buChar char="•"/>
            </a:lvl7pPr>
            <a:lvl8pPr marL="3429171" indent="-228611" defTabSz="914446">
              <a:lnSpc>
                <a:spcPct val="90000"/>
              </a:lnSpc>
              <a:spcBef>
                <a:spcPts val="500"/>
              </a:spcBef>
              <a:buFont typeface="Arial" panose="020B0604020202020204" pitchFamily="34" charset="0"/>
              <a:buChar char="•"/>
            </a:lvl8pPr>
            <a:lvl9pPr marL="3886394" indent="-228611" defTabSz="914446">
              <a:lnSpc>
                <a:spcPct val="90000"/>
              </a:lnSpc>
              <a:spcBef>
                <a:spcPts val="500"/>
              </a:spcBef>
              <a:buFont typeface="Arial" panose="020B0604020202020204" pitchFamily="34" charset="0"/>
              <a:buChar char="•"/>
            </a:lvl9pPr>
          </a:lstStyle>
          <a:p>
            <a:r>
              <a:rPr lang="en-US" sz="1600" dirty="0"/>
              <a:t>Imagine you're a sales director analyzing your team’s monthly sales figures. If the average salesperson typically makes $50,000 in sales per month, and one salesperson achieves $62,000, their Z-score would be high because they performed better than most.</a:t>
            </a:r>
          </a:p>
          <a:p>
            <a:r>
              <a:rPr lang="en-US" sz="1600" dirty="0"/>
              <a:t>Conversely, if another salesperson only makes $35,000, their Z-score would be low, indicating they underperformed compared to their peers. </a:t>
            </a:r>
          </a:p>
          <a:p>
            <a:r>
              <a:rPr lang="en-US" sz="1600" dirty="0"/>
              <a:t>The Z-score helps us understand how different or similar a salesperson's performance is compared to the typical performance within the team.</a:t>
            </a:r>
          </a:p>
        </p:txBody>
      </p:sp>
      <p:pic>
        <p:nvPicPr>
          <p:cNvPr id="3" name="Picture 2">
            <a:extLst>
              <a:ext uri="{FF2B5EF4-FFF2-40B4-BE49-F238E27FC236}">
                <a16:creationId xmlns:a16="http://schemas.microsoft.com/office/drawing/2014/main" id="{991B28C9-DC35-A82E-2136-45FC0D786B5F}"/>
              </a:ext>
            </a:extLst>
          </p:cNvPr>
          <p:cNvPicPr>
            <a:picLocks noChangeAspect="1"/>
          </p:cNvPicPr>
          <p:nvPr/>
        </p:nvPicPr>
        <p:blipFill>
          <a:blip r:embed="rId4"/>
          <a:srcRect l="3583" r="8571"/>
          <a:stretch/>
        </p:blipFill>
        <p:spPr>
          <a:xfrm>
            <a:off x="6112386" y="898131"/>
            <a:ext cx="5651723" cy="2805371"/>
          </a:xfrm>
          <a:prstGeom prst="rect">
            <a:avLst/>
          </a:prstGeom>
        </p:spPr>
      </p:pic>
      <p:pic>
        <p:nvPicPr>
          <p:cNvPr id="4" name="Picture 3">
            <a:extLst>
              <a:ext uri="{FF2B5EF4-FFF2-40B4-BE49-F238E27FC236}">
                <a16:creationId xmlns:a16="http://schemas.microsoft.com/office/drawing/2014/main" id="{27468916-9E36-B361-3694-4CA578D2BC58}"/>
              </a:ext>
            </a:extLst>
          </p:cNvPr>
          <p:cNvPicPr>
            <a:picLocks noChangeAspect="1"/>
          </p:cNvPicPr>
          <p:nvPr/>
        </p:nvPicPr>
        <p:blipFill>
          <a:blip r:embed="rId5"/>
          <a:stretch>
            <a:fillRect/>
          </a:stretch>
        </p:blipFill>
        <p:spPr>
          <a:xfrm>
            <a:off x="6171859" y="3867895"/>
            <a:ext cx="5714359" cy="1600259"/>
          </a:xfrm>
          <a:prstGeom prst="rect">
            <a:avLst/>
          </a:prstGeom>
        </p:spPr>
      </p:pic>
    </p:spTree>
    <p:extLst>
      <p:ext uri="{BB962C8B-B14F-4D97-AF65-F5344CB8AC3E}">
        <p14:creationId xmlns:p14="http://schemas.microsoft.com/office/powerpoint/2010/main" val="184759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071E8-8647-AD10-667F-EE0B1215C1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CC6CF91-3CC6-B6B8-226D-A3E87308B877}"/>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BDD2F97C-547F-0D63-34AE-AD14373F48F6}"/>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11ADDDFE-C9D3-36AA-F788-99C78672DCD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Z-Score example 2</a:t>
            </a:r>
          </a:p>
        </p:txBody>
      </p:sp>
      <p:sp>
        <p:nvSpPr>
          <p:cNvPr id="9" name="TextBox 8">
            <a:extLst>
              <a:ext uri="{FF2B5EF4-FFF2-40B4-BE49-F238E27FC236}">
                <a16:creationId xmlns:a16="http://schemas.microsoft.com/office/drawing/2014/main" id="{DC7351C6-798C-E994-2A88-5D0E727D85C0}"/>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4C6FC93A-07E5-9C1E-0D2E-8A5BDB8FCFEC}"/>
              </a:ext>
            </a:extLst>
          </p:cNvPr>
          <p:cNvPicPr>
            <a:picLocks noChangeAspect="1"/>
          </p:cNvPicPr>
          <p:nvPr/>
        </p:nvPicPr>
        <p:blipFill>
          <a:blip r:embed="rId4"/>
          <a:stretch>
            <a:fillRect/>
          </a:stretch>
        </p:blipFill>
        <p:spPr>
          <a:xfrm>
            <a:off x="2213216" y="1259562"/>
            <a:ext cx="8107783" cy="4782951"/>
          </a:xfrm>
          <a:prstGeom prst="rect">
            <a:avLst/>
          </a:prstGeom>
        </p:spPr>
      </p:pic>
    </p:spTree>
    <p:extLst>
      <p:ext uri="{BB962C8B-B14F-4D97-AF65-F5344CB8AC3E}">
        <p14:creationId xmlns:p14="http://schemas.microsoft.com/office/powerpoint/2010/main" val="35577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C5796-C7B6-97EB-E151-82D199631E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B7FBB25-A0FC-245D-DBB6-873A9A6ACFDB}"/>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D5599C-1501-0330-B6E9-EE0661D224A3}"/>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F396471C-118D-CF9C-4CBE-CDF1B2881B93}"/>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1EDF50C4-FCDB-DD7F-02B6-A8CD0BC5BB65}"/>
              </a:ext>
            </a:extLst>
          </p:cNvPr>
          <p:cNvSpPr txBox="1"/>
          <p:nvPr/>
        </p:nvSpPr>
        <p:spPr>
          <a:xfrm>
            <a:off x="550506" y="536130"/>
            <a:ext cx="5029200" cy="2554545"/>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LIVE DEMO 1: Z-SCORE FOR SALES ANOMALY DETECTION</a:t>
            </a:r>
          </a:p>
        </p:txBody>
      </p:sp>
    </p:spTree>
    <p:extLst>
      <p:ext uri="{BB962C8B-B14F-4D97-AF65-F5344CB8AC3E}">
        <p14:creationId xmlns:p14="http://schemas.microsoft.com/office/powerpoint/2010/main" val="1532150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0CEE-885B-2195-4DD6-C43F8C2D102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50AD51F-2B17-DF52-A6A6-DEC19365A481}"/>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0BB78E4-C4A2-32EC-C656-9A22F7B3B0FF}"/>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90993A6-1868-E1AE-A907-1220829AA9AC}"/>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Live Demo: Z-Score for Anomaly Detection Example</a:t>
            </a:r>
          </a:p>
        </p:txBody>
      </p:sp>
      <p:sp>
        <p:nvSpPr>
          <p:cNvPr id="9" name="TextBox 8">
            <a:extLst>
              <a:ext uri="{FF2B5EF4-FFF2-40B4-BE49-F238E27FC236}">
                <a16:creationId xmlns:a16="http://schemas.microsoft.com/office/drawing/2014/main" id="{FBDF282A-3E34-1AC7-31F4-5CB193A2C50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Text Placeholder 2">
            <a:extLst>
              <a:ext uri="{FF2B5EF4-FFF2-40B4-BE49-F238E27FC236}">
                <a16:creationId xmlns:a16="http://schemas.microsoft.com/office/drawing/2014/main" id="{32A6E353-258E-D395-A608-F9B9088588E7}"/>
              </a:ext>
            </a:extLst>
          </p:cNvPr>
          <p:cNvSpPr txBox="1">
            <a:spLocks/>
          </p:cNvSpPr>
          <p:nvPr/>
        </p:nvSpPr>
        <p:spPr>
          <a:xfrm>
            <a:off x="210444" y="901700"/>
            <a:ext cx="11878733" cy="5054600"/>
          </a:xfrm>
          <a:prstGeom prst="rect">
            <a:avLst/>
          </a:prstGeom>
        </p:spPr>
        <p:txBody>
          <a:bodyPr/>
          <a:lstStyle>
            <a:defPPr>
              <a:defRPr lang="en-US"/>
            </a:defPPr>
            <a:lvl1pPr marL="190510" indent="-190510" defTabSz="914446">
              <a:buClr>
                <a:srgbClr val="11CCDD"/>
              </a:buClr>
              <a:buFont typeface="Arial" panose="020B0604020202020204" pitchFamily="34" charset="0"/>
              <a:buChar char="•"/>
              <a:defRPr sz="1867">
                <a:solidFill>
                  <a:srgbClr val="000000"/>
                </a:solidFill>
                <a:latin typeface="Montserrat" panose="00000500000000000000" pitchFamily="2" charset="0"/>
              </a:defRPr>
            </a:lvl1pPr>
            <a:lvl2pPr marL="685800" defTabSz="1371600">
              <a:defRPr sz="2700"/>
            </a:lvl2pPr>
            <a:lvl3pPr marL="1371600" defTabSz="1371600">
              <a:defRPr sz="2700"/>
            </a:lvl3pPr>
            <a:lvl4pPr marL="2057400" defTabSz="1371600">
              <a:defRPr sz="2700"/>
            </a:lvl4pPr>
            <a:lvl5pPr marL="2743200" defTabSz="1371600">
              <a:defRPr sz="2700"/>
            </a:lvl5pPr>
            <a:lvl6pPr marL="3429000" defTabSz="1371600">
              <a:defRPr sz="2700"/>
            </a:lvl6pPr>
            <a:lvl7pPr marL="4114800" defTabSz="1371600">
              <a:defRPr sz="2700"/>
            </a:lvl7pPr>
            <a:lvl8pPr marL="4800600" defTabSz="1371600">
              <a:defRPr sz="2700"/>
            </a:lvl8pPr>
            <a:lvl9pPr marL="5486400" defTabSz="1371600">
              <a:defRPr sz="2700"/>
            </a:lvl9pPr>
          </a:lstStyle>
          <a:p>
            <a:r>
              <a:rPr lang="en-US" dirty="0"/>
              <a:t>The objective is to use Generative AI (Custom GPTs) to identify anomalies in a company's monthly sales data using Z-score analysis. Anomalies are defined as months with Z-scores greater than 2 or less than -2, which indicate significant deviations from the average sales trend. </a:t>
            </a:r>
          </a:p>
          <a:p>
            <a:r>
              <a:rPr lang="en-US" dirty="0"/>
              <a:t>The goal is to compute Z-scores for the data, detect anomalous months, visualize these findings, and interpret their business implications.</a:t>
            </a:r>
          </a:p>
        </p:txBody>
      </p:sp>
      <p:pic>
        <p:nvPicPr>
          <p:cNvPr id="8" name="Picture 3" descr="Output image">
            <a:extLst>
              <a:ext uri="{FF2B5EF4-FFF2-40B4-BE49-F238E27FC236}">
                <a16:creationId xmlns:a16="http://schemas.microsoft.com/office/drawing/2014/main" id="{1195249D-21BB-12DE-5698-AD83C9300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31" y="2710170"/>
            <a:ext cx="6247908" cy="31028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16BD028-ABB1-A6DE-D4DF-3662C96B1875}"/>
              </a:ext>
            </a:extLst>
          </p:cNvPr>
          <p:cNvPicPr>
            <a:picLocks noChangeAspect="1"/>
          </p:cNvPicPr>
          <p:nvPr/>
        </p:nvPicPr>
        <p:blipFill>
          <a:blip r:embed="rId5"/>
          <a:stretch>
            <a:fillRect/>
          </a:stretch>
        </p:blipFill>
        <p:spPr>
          <a:xfrm>
            <a:off x="7191032" y="2459284"/>
            <a:ext cx="1966130" cy="3604572"/>
          </a:xfrm>
          <a:prstGeom prst="rect">
            <a:avLst/>
          </a:prstGeom>
        </p:spPr>
      </p:pic>
    </p:spTree>
    <p:extLst>
      <p:ext uri="{BB962C8B-B14F-4D97-AF65-F5344CB8AC3E}">
        <p14:creationId xmlns:p14="http://schemas.microsoft.com/office/powerpoint/2010/main" val="824010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A93B0-B7A6-F7F7-2245-043E6D23C4F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06B3081-48CD-AA00-F377-97724B56FAA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D56E6C0-AD73-D375-AEA8-31A58C7AF0D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B13DC28-8935-6DEB-C9E9-FDD8D841C034}"/>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Live Demo: Z-Score for Anomaly Detection Example</a:t>
            </a:r>
          </a:p>
        </p:txBody>
      </p:sp>
      <p:sp>
        <p:nvSpPr>
          <p:cNvPr id="9" name="TextBox 8">
            <a:extLst>
              <a:ext uri="{FF2B5EF4-FFF2-40B4-BE49-F238E27FC236}">
                <a16:creationId xmlns:a16="http://schemas.microsoft.com/office/drawing/2014/main" id="{3F7584AE-D8B4-970A-865F-B0DBF838B722}"/>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75EE1374-F331-B2A2-2F7B-4C6663C9F4A7}"/>
              </a:ext>
            </a:extLst>
          </p:cNvPr>
          <p:cNvPicPr>
            <a:picLocks noChangeAspect="1"/>
          </p:cNvPicPr>
          <p:nvPr/>
        </p:nvPicPr>
        <p:blipFill>
          <a:blip r:embed="rId4"/>
          <a:stretch>
            <a:fillRect/>
          </a:stretch>
        </p:blipFill>
        <p:spPr>
          <a:xfrm>
            <a:off x="1661630" y="2582389"/>
            <a:ext cx="8061490" cy="4014622"/>
          </a:xfrm>
          <a:prstGeom prst="rect">
            <a:avLst/>
          </a:prstGeom>
          <a:ln w="38100">
            <a:solidFill>
              <a:srgbClr val="11CCDD"/>
            </a:solidFill>
          </a:ln>
        </p:spPr>
      </p:pic>
      <p:sp>
        <p:nvSpPr>
          <p:cNvPr id="4" name="TextBox 3">
            <a:extLst>
              <a:ext uri="{FF2B5EF4-FFF2-40B4-BE49-F238E27FC236}">
                <a16:creationId xmlns:a16="http://schemas.microsoft.com/office/drawing/2014/main" id="{9260CFE5-B49F-E281-D2D6-0F2667D6B923}"/>
              </a:ext>
            </a:extLst>
          </p:cNvPr>
          <p:cNvSpPr txBox="1"/>
          <p:nvPr/>
        </p:nvSpPr>
        <p:spPr>
          <a:xfrm>
            <a:off x="3450749" y="975169"/>
            <a:ext cx="4341971" cy="1200329"/>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p:txBody>
      </p:sp>
    </p:spTree>
    <p:extLst>
      <p:ext uri="{BB962C8B-B14F-4D97-AF65-F5344CB8AC3E}">
        <p14:creationId xmlns:p14="http://schemas.microsoft.com/office/powerpoint/2010/main" val="1353876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47A34-8116-1B17-F375-ABA8695AE6A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CC7CA8B-04F9-7B80-8F7E-E5E28249CA05}"/>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FCB0509F-4EFB-3F73-F27E-DF4E1ACD6BD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F73175D-7ED9-1B69-5D9E-4DBCDBCC6902}"/>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Live Demo: Z-Score for Anomaly Detection Example</a:t>
            </a:r>
          </a:p>
        </p:txBody>
      </p:sp>
      <p:sp>
        <p:nvSpPr>
          <p:cNvPr id="9" name="TextBox 8">
            <a:extLst>
              <a:ext uri="{FF2B5EF4-FFF2-40B4-BE49-F238E27FC236}">
                <a16:creationId xmlns:a16="http://schemas.microsoft.com/office/drawing/2014/main" id="{038B9EE8-C8CE-A72F-DBA3-1C2954DAC29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3" name="Picture 2">
            <a:extLst>
              <a:ext uri="{FF2B5EF4-FFF2-40B4-BE49-F238E27FC236}">
                <a16:creationId xmlns:a16="http://schemas.microsoft.com/office/drawing/2014/main" id="{B547D590-8DCD-0FCB-55B4-A8F41006CD41}"/>
              </a:ext>
            </a:extLst>
          </p:cNvPr>
          <p:cNvPicPr>
            <a:picLocks noChangeAspect="1"/>
          </p:cNvPicPr>
          <p:nvPr/>
        </p:nvPicPr>
        <p:blipFill>
          <a:blip r:embed="rId4"/>
          <a:stretch>
            <a:fillRect/>
          </a:stretch>
        </p:blipFill>
        <p:spPr>
          <a:xfrm>
            <a:off x="266435" y="1738093"/>
            <a:ext cx="5829235" cy="3171412"/>
          </a:xfrm>
          <a:prstGeom prst="rect">
            <a:avLst/>
          </a:prstGeom>
        </p:spPr>
      </p:pic>
      <p:pic>
        <p:nvPicPr>
          <p:cNvPr id="2" name="Picture 1">
            <a:extLst>
              <a:ext uri="{FF2B5EF4-FFF2-40B4-BE49-F238E27FC236}">
                <a16:creationId xmlns:a16="http://schemas.microsoft.com/office/drawing/2014/main" id="{72ABE299-74DD-43C7-3133-2302109AF4F1}"/>
              </a:ext>
            </a:extLst>
          </p:cNvPr>
          <p:cNvPicPr>
            <a:picLocks noChangeAspect="1"/>
          </p:cNvPicPr>
          <p:nvPr/>
        </p:nvPicPr>
        <p:blipFill>
          <a:blip r:embed="rId5"/>
          <a:stretch>
            <a:fillRect/>
          </a:stretch>
        </p:blipFill>
        <p:spPr>
          <a:xfrm>
            <a:off x="6413987" y="1635457"/>
            <a:ext cx="5255491" cy="2973039"/>
          </a:xfrm>
          <a:prstGeom prst="rect">
            <a:avLst/>
          </a:prstGeom>
        </p:spPr>
      </p:pic>
    </p:spTree>
    <p:extLst>
      <p:ext uri="{BB962C8B-B14F-4D97-AF65-F5344CB8AC3E}">
        <p14:creationId xmlns:p14="http://schemas.microsoft.com/office/powerpoint/2010/main" val="124141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AF5C8-14E5-7FFF-5F33-FBC2A42DE17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74AC08F-80FC-8FA7-3364-972DDE9FA29B}"/>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7CC8B1-284B-ACB3-E846-345C0B3B8A0F}"/>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58CE20DF-1CE4-88B7-850A-3E6BEC111A0E}"/>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37F98BAB-A054-F959-ABFD-FCE1052F9BB1}"/>
              </a:ext>
            </a:extLst>
          </p:cNvPr>
          <p:cNvSpPr txBox="1"/>
          <p:nvPr/>
        </p:nvSpPr>
        <p:spPr>
          <a:xfrm>
            <a:off x="550506" y="536130"/>
            <a:ext cx="5029200" cy="2554545"/>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ISOLATION FOREST FOR ANOMALY DETECTION</a:t>
            </a:r>
          </a:p>
        </p:txBody>
      </p:sp>
    </p:spTree>
    <p:extLst>
      <p:ext uri="{BB962C8B-B14F-4D97-AF65-F5344CB8AC3E}">
        <p14:creationId xmlns:p14="http://schemas.microsoft.com/office/powerpoint/2010/main" val="2356288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FD3B0-4E25-1567-4007-C24E3FE90F8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90AFA50-F5E1-AFA0-A671-1BE82A64DE1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AB1E1BA5-88EB-0B03-59E9-783AB9CC8262}"/>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B6CF3AFA-2BB5-490B-A654-982C252F8152}"/>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Isolation Forest</a:t>
            </a:r>
          </a:p>
        </p:txBody>
      </p:sp>
      <p:sp>
        <p:nvSpPr>
          <p:cNvPr id="9" name="TextBox 8">
            <a:extLst>
              <a:ext uri="{FF2B5EF4-FFF2-40B4-BE49-F238E27FC236}">
                <a16:creationId xmlns:a16="http://schemas.microsoft.com/office/drawing/2014/main" id="{07104EBB-7681-AA5F-749C-55E40B8B9B2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4" name="Text Placeholder 2">
            <a:extLst>
              <a:ext uri="{FF2B5EF4-FFF2-40B4-BE49-F238E27FC236}">
                <a16:creationId xmlns:a16="http://schemas.microsoft.com/office/drawing/2014/main" id="{1BB4FA1C-C700-865B-B370-5393038A0E52}"/>
              </a:ext>
            </a:extLst>
          </p:cNvPr>
          <p:cNvSpPr txBox="1">
            <a:spLocks/>
          </p:cNvSpPr>
          <p:nvPr/>
        </p:nvSpPr>
        <p:spPr>
          <a:xfrm>
            <a:off x="224554" y="959211"/>
            <a:ext cx="11315405" cy="5054600"/>
          </a:xfrm>
          <a:prstGeom prst="rect">
            <a:avLst/>
          </a:prstGeom>
        </p:spPr>
        <p:txBody>
          <a:bodyPr/>
          <a:lstStyle>
            <a:defPPr>
              <a:defRPr lang="en-US"/>
            </a:defPPr>
            <a:lvl1pPr marL="190510" indent="-190510" defTabSz="914446">
              <a:buClr>
                <a:srgbClr val="11CCDD"/>
              </a:buClr>
              <a:buFont typeface="Arial" panose="020B0604020202020204" pitchFamily="34" charset="0"/>
              <a:buChar char="•"/>
              <a:defRPr sz="1867">
                <a:solidFill>
                  <a:srgbClr val="000000"/>
                </a:solidFill>
                <a:latin typeface="Montserrat" panose="00000500000000000000" pitchFamily="2" charset="0"/>
              </a:defRPr>
            </a:lvl1pPr>
            <a:lvl2pPr marL="685800" defTabSz="1371600">
              <a:defRPr sz="2700"/>
            </a:lvl2pPr>
            <a:lvl3pPr marL="1371600" defTabSz="1371600">
              <a:defRPr sz="2700"/>
            </a:lvl3pPr>
            <a:lvl4pPr marL="2057400" defTabSz="1371600">
              <a:defRPr sz="2700"/>
            </a:lvl4pPr>
            <a:lvl5pPr marL="2743200" defTabSz="1371600">
              <a:defRPr sz="2700"/>
            </a:lvl5pPr>
            <a:lvl6pPr marL="3429000" defTabSz="1371600">
              <a:defRPr sz="2700"/>
            </a:lvl6pPr>
            <a:lvl7pPr marL="4114800" defTabSz="1371600">
              <a:defRPr sz="2700"/>
            </a:lvl7pPr>
            <a:lvl8pPr marL="4800600" defTabSz="1371600">
              <a:defRPr sz="2700"/>
            </a:lvl8pPr>
            <a:lvl9pPr marL="5486400" defTabSz="1371600">
              <a:defRPr sz="2700"/>
            </a:lvl9pPr>
          </a:lstStyle>
          <a:p>
            <a:r>
              <a:rPr lang="en-US" dirty="0"/>
              <a:t>The Isolation Forest algorithm is an unsupervised learning algorithm used for anomaly detection. It works by isolating points in the dataset, with anomalies (outliers) being easier to isolate than normal points.</a:t>
            </a:r>
          </a:p>
        </p:txBody>
      </p:sp>
      <p:sp>
        <p:nvSpPr>
          <p:cNvPr id="11" name="Oval 10">
            <a:extLst>
              <a:ext uri="{FF2B5EF4-FFF2-40B4-BE49-F238E27FC236}">
                <a16:creationId xmlns:a16="http://schemas.microsoft.com/office/drawing/2014/main" id="{A954B0CC-148D-3E41-6A10-2150F3171D39}"/>
              </a:ext>
            </a:extLst>
          </p:cNvPr>
          <p:cNvSpPr/>
          <p:nvPr/>
        </p:nvSpPr>
        <p:spPr>
          <a:xfrm>
            <a:off x="3023399" y="2053147"/>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16" name="Oval 15">
            <a:extLst>
              <a:ext uri="{FF2B5EF4-FFF2-40B4-BE49-F238E27FC236}">
                <a16:creationId xmlns:a16="http://schemas.microsoft.com/office/drawing/2014/main" id="{1953A477-DC4E-586B-7F77-42D055D84B1B}"/>
              </a:ext>
            </a:extLst>
          </p:cNvPr>
          <p:cNvSpPr/>
          <p:nvPr/>
        </p:nvSpPr>
        <p:spPr>
          <a:xfrm>
            <a:off x="3180254" y="5522800"/>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17" name="Oval 16">
            <a:extLst>
              <a:ext uri="{FF2B5EF4-FFF2-40B4-BE49-F238E27FC236}">
                <a16:creationId xmlns:a16="http://schemas.microsoft.com/office/drawing/2014/main" id="{6A32ACB8-DA5C-39B8-21BA-07C995B7CAD8}"/>
              </a:ext>
            </a:extLst>
          </p:cNvPr>
          <p:cNvSpPr/>
          <p:nvPr/>
        </p:nvSpPr>
        <p:spPr>
          <a:xfrm>
            <a:off x="1856127" y="5522800"/>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18" name="Oval 17">
            <a:extLst>
              <a:ext uri="{FF2B5EF4-FFF2-40B4-BE49-F238E27FC236}">
                <a16:creationId xmlns:a16="http://schemas.microsoft.com/office/drawing/2014/main" id="{ED6E797F-2DAD-1244-B9D9-05C60A88AC88}"/>
              </a:ext>
            </a:extLst>
          </p:cNvPr>
          <p:cNvSpPr/>
          <p:nvPr/>
        </p:nvSpPr>
        <p:spPr>
          <a:xfrm>
            <a:off x="2332399" y="2851921"/>
            <a:ext cx="365760" cy="365760"/>
          </a:xfrm>
          <a:prstGeom prst="ellipse">
            <a:avLst/>
          </a:prstGeom>
          <a:solidFill>
            <a:srgbClr val="D56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1A6A85D-45F9-0735-AED1-675B3F5858B9}"/>
              </a:ext>
            </a:extLst>
          </p:cNvPr>
          <p:cNvSpPr/>
          <p:nvPr/>
        </p:nvSpPr>
        <p:spPr>
          <a:xfrm>
            <a:off x="3662764" y="2856513"/>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20" name="Oval 19">
            <a:extLst>
              <a:ext uri="{FF2B5EF4-FFF2-40B4-BE49-F238E27FC236}">
                <a16:creationId xmlns:a16="http://schemas.microsoft.com/office/drawing/2014/main" id="{82BE1CEA-A1B0-3513-5BCF-EF606F558E4F}"/>
              </a:ext>
            </a:extLst>
          </p:cNvPr>
          <p:cNvSpPr/>
          <p:nvPr/>
        </p:nvSpPr>
        <p:spPr>
          <a:xfrm>
            <a:off x="2985802" y="3718749"/>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21" name="Oval 20">
            <a:extLst>
              <a:ext uri="{FF2B5EF4-FFF2-40B4-BE49-F238E27FC236}">
                <a16:creationId xmlns:a16="http://schemas.microsoft.com/office/drawing/2014/main" id="{C32A8666-9AED-8E58-A8E0-1BC529DEC05D}"/>
              </a:ext>
            </a:extLst>
          </p:cNvPr>
          <p:cNvSpPr/>
          <p:nvPr/>
        </p:nvSpPr>
        <p:spPr>
          <a:xfrm>
            <a:off x="4492185" y="3718749"/>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22" name="Oval 21">
            <a:extLst>
              <a:ext uri="{FF2B5EF4-FFF2-40B4-BE49-F238E27FC236}">
                <a16:creationId xmlns:a16="http://schemas.microsoft.com/office/drawing/2014/main" id="{1099F279-7909-F283-0F1A-013623A864BC}"/>
              </a:ext>
            </a:extLst>
          </p:cNvPr>
          <p:cNvSpPr/>
          <p:nvPr/>
        </p:nvSpPr>
        <p:spPr>
          <a:xfrm>
            <a:off x="2413836" y="4600219"/>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cxnSp>
        <p:nvCxnSpPr>
          <p:cNvPr id="24" name="Straight Arrow Connector 23">
            <a:extLst>
              <a:ext uri="{FF2B5EF4-FFF2-40B4-BE49-F238E27FC236}">
                <a16:creationId xmlns:a16="http://schemas.microsoft.com/office/drawing/2014/main" id="{1E9E8309-DD60-5728-3B41-679A0152A1D1}"/>
              </a:ext>
            </a:extLst>
          </p:cNvPr>
          <p:cNvCxnSpPr>
            <a:cxnSpLocks/>
            <a:stCxn id="11" idx="3"/>
            <a:endCxn id="18" idx="7"/>
          </p:cNvCxnSpPr>
          <p:nvPr/>
        </p:nvCxnSpPr>
        <p:spPr>
          <a:xfrm flipH="1">
            <a:off x="2644595" y="2365343"/>
            <a:ext cx="432368" cy="540142"/>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502DEA-DC7F-F1B5-E918-93A4423BDFF6}"/>
              </a:ext>
            </a:extLst>
          </p:cNvPr>
          <p:cNvCxnSpPr>
            <a:cxnSpLocks/>
            <a:stCxn id="11" idx="5"/>
          </p:cNvCxnSpPr>
          <p:nvPr/>
        </p:nvCxnSpPr>
        <p:spPr>
          <a:xfrm>
            <a:off x="3335595" y="2365343"/>
            <a:ext cx="385242" cy="566679"/>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8D4F9C-5D64-C824-E08E-F3CF667636DE}"/>
              </a:ext>
            </a:extLst>
          </p:cNvPr>
          <p:cNvCxnSpPr>
            <a:cxnSpLocks/>
            <a:stCxn id="19" idx="5"/>
            <a:endCxn id="21" idx="1"/>
          </p:cNvCxnSpPr>
          <p:nvPr/>
        </p:nvCxnSpPr>
        <p:spPr>
          <a:xfrm>
            <a:off x="3974960" y="3168709"/>
            <a:ext cx="570789" cy="603604"/>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899915-FABB-FB7C-2837-CF32B2C23D07}"/>
              </a:ext>
            </a:extLst>
          </p:cNvPr>
          <p:cNvCxnSpPr>
            <a:cxnSpLocks/>
            <a:stCxn id="19" idx="3"/>
            <a:endCxn id="20" idx="7"/>
          </p:cNvCxnSpPr>
          <p:nvPr/>
        </p:nvCxnSpPr>
        <p:spPr>
          <a:xfrm flipH="1">
            <a:off x="3297998" y="3168709"/>
            <a:ext cx="418330" cy="603604"/>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7FD9C49-F10F-9A03-0CAA-C60415D1E350}"/>
              </a:ext>
            </a:extLst>
          </p:cNvPr>
          <p:cNvCxnSpPr>
            <a:cxnSpLocks/>
            <a:endCxn id="22" idx="7"/>
          </p:cNvCxnSpPr>
          <p:nvPr/>
        </p:nvCxnSpPr>
        <p:spPr>
          <a:xfrm flipH="1">
            <a:off x="2726032" y="4042682"/>
            <a:ext cx="365832" cy="611101"/>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E2D82B4-EABD-E078-B4B6-A010BCED9185}"/>
              </a:ext>
            </a:extLst>
          </p:cNvPr>
          <p:cNvCxnSpPr>
            <a:cxnSpLocks/>
            <a:stCxn id="22" idx="3"/>
            <a:endCxn id="17" idx="0"/>
          </p:cNvCxnSpPr>
          <p:nvPr/>
        </p:nvCxnSpPr>
        <p:spPr>
          <a:xfrm flipH="1">
            <a:off x="2039007" y="4912415"/>
            <a:ext cx="428393" cy="610385"/>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0EE297B-70CA-2DA3-A33A-62681187814D}"/>
              </a:ext>
            </a:extLst>
          </p:cNvPr>
          <p:cNvCxnSpPr>
            <a:cxnSpLocks/>
            <a:stCxn id="22" idx="5"/>
            <a:endCxn id="16" idx="0"/>
          </p:cNvCxnSpPr>
          <p:nvPr/>
        </p:nvCxnSpPr>
        <p:spPr>
          <a:xfrm>
            <a:off x="2726032" y="4912415"/>
            <a:ext cx="637102" cy="610385"/>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0B45ED0-C4C5-C25D-37F9-BFDDE23BD7E6}"/>
              </a:ext>
            </a:extLst>
          </p:cNvPr>
          <p:cNvSpPr/>
          <p:nvPr/>
        </p:nvSpPr>
        <p:spPr>
          <a:xfrm>
            <a:off x="8013503" y="2053147"/>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48" name="Oval 47">
            <a:extLst>
              <a:ext uri="{FF2B5EF4-FFF2-40B4-BE49-F238E27FC236}">
                <a16:creationId xmlns:a16="http://schemas.microsoft.com/office/drawing/2014/main" id="{74FA1DE1-D37C-DCB3-D8EC-73FFABE83892}"/>
              </a:ext>
            </a:extLst>
          </p:cNvPr>
          <p:cNvSpPr/>
          <p:nvPr/>
        </p:nvSpPr>
        <p:spPr>
          <a:xfrm>
            <a:off x="7040490" y="5542403"/>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49" name="Oval 48">
            <a:extLst>
              <a:ext uri="{FF2B5EF4-FFF2-40B4-BE49-F238E27FC236}">
                <a16:creationId xmlns:a16="http://schemas.microsoft.com/office/drawing/2014/main" id="{EDB24375-E216-61B9-0836-D3DB900D4C25}"/>
              </a:ext>
            </a:extLst>
          </p:cNvPr>
          <p:cNvSpPr/>
          <p:nvPr/>
        </p:nvSpPr>
        <p:spPr>
          <a:xfrm>
            <a:off x="5716363" y="5542403"/>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51" name="Oval 50">
            <a:extLst>
              <a:ext uri="{FF2B5EF4-FFF2-40B4-BE49-F238E27FC236}">
                <a16:creationId xmlns:a16="http://schemas.microsoft.com/office/drawing/2014/main" id="{3E1B0336-D63D-2689-B278-848424CEF174}"/>
              </a:ext>
            </a:extLst>
          </p:cNvPr>
          <p:cNvSpPr/>
          <p:nvPr/>
        </p:nvSpPr>
        <p:spPr>
          <a:xfrm>
            <a:off x="7523000" y="2876116"/>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52" name="Oval 51">
            <a:extLst>
              <a:ext uri="{FF2B5EF4-FFF2-40B4-BE49-F238E27FC236}">
                <a16:creationId xmlns:a16="http://schemas.microsoft.com/office/drawing/2014/main" id="{3CA701D5-CC0A-3551-DFF5-D507607D1981}"/>
              </a:ext>
            </a:extLst>
          </p:cNvPr>
          <p:cNvSpPr/>
          <p:nvPr/>
        </p:nvSpPr>
        <p:spPr>
          <a:xfrm>
            <a:off x="6846038" y="3738352"/>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53" name="Oval 52">
            <a:extLst>
              <a:ext uri="{FF2B5EF4-FFF2-40B4-BE49-F238E27FC236}">
                <a16:creationId xmlns:a16="http://schemas.microsoft.com/office/drawing/2014/main" id="{A88BB576-EA6B-6022-4821-127A6ED3DB6E}"/>
              </a:ext>
            </a:extLst>
          </p:cNvPr>
          <p:cNvSpPr/>
          <p:nvPr/>
        </p:nvSpPr>
        <p:spPr>
          <a:xfrm>
            <a:off x="8352421" y="3738352"/>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54" name="Oval 53">
            <a:extLst>
              <a:ext uri="{FF2B5EF4-FFF2-40B4-BE49-F238E27FC236}">
                <a16:creationId xmlns:a16="http://schemas.microsoft.com/office/drawing/2014/main" id="{72C1F323-8084-5E98-4D58-6E5E4232D17B}"/>
              </a:ext>
            </a:extLst>
          </p:cNvPr>
          <p:cNvSpPr/>
          <p:nvPr/>
        </p:nvSpPr>
        <p:spPr>
          <a:xfrm>
            <a:off x="6274072" y="4619822"/>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cxnSp>
        <p:nvCxnSpPr>
          <p:cNvPr id="55" name="Straight Arrow Connector 54">
            <a:extLst>
              <a:ext uri="{FF2B5EF4-FFF2-40B4-BE49-F238E27FC236}">
                <a16:creationId xmlns:a16="http://schemas.microsoft.com/office/drawing/2014/main" id="{7A614561-4B67-2345-2EE8-4B605FE05740}"/>
              </a:ext>
            </a:extLst>
          </p:cNvPr>
          <p:cNvCxnSpPr>
            <a:cxnSpLocks/>
            <a:stCxn id="47" idx="3"/>
          </p:cNvCxnSpPr>
          <p:nvPr/>
        </p:nvCxnSpPr>
        <p:spPr>
          <a:xfrm flipH="1">
            <a:off x="7634699" y="2365343"/>
            <a:ext cx="432368" cy="540142"/>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5EC0E92-A90D-0998-3FEB-50B4D193C3C1}"/>
              </a:ext>
            </a:extLst>
          </p:cNvPr>
          <p:cNvCxnSpPr>
            <a:cxnSpLocks/>
            <a:stCxn id="47" idx="5"/>
          </p:cNvCxnSpPr>
          <p:nvPr/>
        </p:nvCxnSpPr>
        <p:spPr>
          <a:xfrm>
            <a:off x="8325699" y="2365343"/>
            <a:ext cx="583247" cy="528820"/>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D5390C-84FB-58C8-22B7-C812CA3562F7}"/>
              </a:ext>
            </a:extLst>
          </p:cNvPr>
          <p:cNvCxnSpPr>
            <a:cxnSpLocks/>
            <a:stCxn id="51" idx="5"/>
            <a:endCxn id="53" idx="1"/>
          </p:cNvCxnSpPr>
          <p:nvPr/>
        </p:nvCxnSpPr>
        <p:spPr>
          <a:xfrm>
            <a:off x="7835196" y="3188312"/>
            <a:ext cx="570789" cy="603604"/>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300EE1-1CB4-99E8-55AB-84AF14D1A05A}"/>
              </a:ext>
            </a:extLst>
          </p:cNvPr>
          <p:cNvCxnSpPr>
            <a:cxnSpLocks/>
            <a:stCxn id="51" idx="3"/>
            <a:endCxn id="52" idx="7"/>
          </p:cNvCxnSpPr>
          <p:nvPr/>
        </p:nvCxnSpPr>
        <p:spPr>
          <a:xfrm flipH="1">
            <a:off x="7158234" y="3188312"/>
            <a:ext cx="418330" cy="603604"/>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BF25E62-1859-67AD-E347-E861781EF251}"/>
              </a:ext>
            </a:extLst>
          </p:cNvPr>
          <p:cNvCxnSpPr>
            <a:cxnSpLocks/>
            <a:endCxn id="54" idx="7"/>
          </p:cNvCxnSpPr>
          <p:nvPr/>
        </p:nvCxnSpPr>
        <p:spPr>
          <a:xfrm flipH="1">
            <a:off x="6586268" y="4062285"/>
            <a:ext cx="365832" cy="611101"/>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D251347-6BC2-3C79-F0D4-FC62D0D32C68}"/>
              </a:ext>
            </a:extLst>
          </p:cNvPr>
          <p:cNvCxnSpPr>
            <a:cxnSpLocks/>
          </p:cNvCxnSpPr>
          <p:nvPr/>
        </p:nvCxnSpPr>
        <p:spPr>
          <a:xfrm flipH="1">
            <a:off x="5945498" y="4958800"/>
            <a:ext cx="428393" cy="610385"/>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3A42E36-570C-93F9-A9A3-7B16C7BE05B9}"/>
              </a:ext>
            </a:extLst>
          </p:cNvPr>
          <p:cNvCxnSpPr>
            <a:cxnSpLocks/>
            <a:stCxn id="54" idx="5"/>
            <a:endCxn id="48" idx="0"/>
          </p:cNvCxnSpPr>
          <p:nvPr/>
        </p:nvCxnSpPr>
        <p:spPr>
          <a:xfrm>
            <a:off x="6586268" y="4932018"/>
            <a:ext cx="637102" cy="610385"/>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EB9E5D96-1162-72B9-767F-92209BDB2C6E}"/>
              </a:ext>
            </a:extLst>
          </p:cNvPr>
          <p:cNvSpPr/>
          <p:nvPr/>
        </p:nvSpPr>
        <p:spPr>
          <a:xfrm>
            <a:off x="8862734" y="2870392"/>
            <a:ext cx="365760" cy="365760"/>
          </a:xfrm>
          <a:prstGeom prst="ellipse">
            <a:avLst/>
          </a:prstGeom>
          <a:solidFill>
            <a:srgbClr val="D56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35B7301B-E8FB-2680-04E7-841E24FA563F}"/>
              </a:ext>
            </a:extLst>
          </p:cNvPr>
          <p:cNvCxnSpPr>
            <a:cxnSpLocks/>
          </p:cNvCxnSpPr>
          <p:nvPr/>
        </p:nvCxnSpPr>
        <p:spPr>
          <a:xfrm>
            <a:off x="8627886" y="4060089"/>
            <a:ext cx="417728" cy="774496"/>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038166DE-3E49-D635-FCBA-3E893A0F02F8}"/>
              </a:ext>
            </a:extLst>
          </p:cNvPr>
          <p:cNvSpPr/>
          <p:nvPr/>
        </p:nvSpPr>
        <p:spPr>
          <a:xfrm>
            <a:off x="9629152" y="5725283"/>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71" name="Oval 70">
            <a:extLst>
              <a:ext uri="{FF2B5EF4-FFF2-40B4-BE49-F238E27FC236}">
                <a16:creationId xmlns:a16="http://schemas.microsoft.com/office/drawing/2014/main" id="{1A0F3B71-7693-0A12-D0DF-21F648E2E2F6}"/>
              </a:ext>
            </a:extLst>
          </p:cNvPr>
          <p:cNvSpPr/>
          <p:nvPr/>
        </p:nvSpPr>
        <p:spPr>
          <a:xfrm>
            <a:off x="8305025" y="5725283"/>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sp>
        <p:nvSpPr>
          <p:cNvPr id="72" name="Oval 71">
            <a:extLst>
              <a:ext uri="{FF2B5EF4-FFF2-40B4-BE49-F238E27FC236}">
                <a16:creationId xmlns:a16="http://schemas.microsoft.com/office/drawing/2014/main" id="{A524A7BC-A630-D1A2-0CB5-6EFF39346E92}"/>
              </a:ext>
            </a:extLst>
          </p:cNvPr>
          <p:cNvSpPr/>
          <p:nvPr/>
        </p:nvSpPr>
        <p:spPr>
          <a:xfrm>
            <a:off x="8862734" y="4802702"/>
            <a:ext cx="365760" cy="365760"/>
          </a:xfrm>
          <a:prstGeom prst="ellipse">
            <a:avLst/>
          </a:prstGeom>
          <a:solidFill>
            <a:srgbClr val="0C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C1752"/>
              </a:solidFill>
            </a:endParaRPr>
          </a:p>
        </p:txBody>
      </p:sp>
      <p:cxnSp>
        <p:nvCxnSpPr>
          <p:cNvPr id="73" name="Straight Arrow Connector 72">
            <a:extLst>
              <a:ext uri="{FF2B5EF4-FFF2-40B4-BE49-F238E27FC236}">
                <a16:creationId xmlns:a16="http://schemas.microsoft.com/office/drawing/2014/main" id="{83E9D91E-356D-2709-A4C9-7FA10B7C5F34}"/>
              </a:ext>
            </a:extLst>
          </p:cNvPr>
          <p:cNvCxnSpPr>
            <a:cxnSpLocks/>
          </p:cNvCxnSpPr>
          <p:nvPr/>
        </p:nvCxnSpPr>
        <p:spPr>
          <a:xfrm flipH="1">
            <a:off x="8534160" y="5141680"/>
            <a:ext cx="428393" cy="610385"/>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F8A9884-E7DA-1189-0641-1BAE58246CD1}"/>
              </a:ext>
            </a:extLst>
          </p:cNvPr>
          <p:cNvCxnSpPr>
            <a:cxnSpLocks/>
            <a:stCxn id="72" idx="5"/>
            <a:endCxn id="70" idx="0"/>
          </p:cNvCxnSpPr>
          <p:nvPr/>
        </p:nvCxnSpPr>
        <p:spPr>
          <a:xfrm>
            <a:off x="9174930" y="5114898"/>
            <a:ext cx="637102" cy="610385"/>
          </a:xfrm>
          <a:prstGeom prst="straightConnector1">
            <a:avLst/>
          </a:prstGeom>
          <a:ln w="57150">
            <a:solidFill>
              <a:srgbClr val="11CCDD"/>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306C7ED-11B2-30B0-A75E-CD079284E991}"/>
              </a:ext>
            </a:extLst>
          </p:cNvPr>
          <p:cNvSpPr txBox="1"/>
          <p:nvPr/>
        </p:nvSpPr>
        <p:spPr>
          <a:xfrm>
            <a:off x="98440" y="2847121"/>
            <a:ext cx="3153269" cy="707886"/>
          </a:xfrm>
          <a:prstGeom prst="rect">
            <a:avLst/>
          </a:prstGeom>
          <a:noFill/>
        </p:spPr>
        <p:txBody>
          <a:bodyPr wrap="square" rtlCol="0">
            <a:spAutoFit/>
          </a:bodyPr>
          <a:lstStyle/>
          <a:p>
            <a:pPr algn="ctr"/>
            <a:r>
              <a:rPr lang="en-US" sz="2000" dirty="0">
                <a:solidFill>
                  <a:srgbClr val="D56E48"/>
                </a:solidFill>
                <a:latin typeface="Montserrat" panose="00000500000000000000" pitchFamily="2" charset="0"/>
              </a:rPr>
              <a:t>Outlier: </a:t>
            </a:r>
          </a:p>
          <a:p>
            <a:pPr algn="ctr"/>
            <a:r>
              <a:rPr lang="en-US" sz="2000" dirty="0">
                <a:solidFill>
                  <a:srgbClr val="D56E48"/>
                </a:solidFill>
                <a:latin typeface="Montserrat" panose="00000500000000000000" pitchFamily="2" charset="0"/>
              </a:rPr>
              <a:t>Easy to isolate</a:t>
            </a:r>
          </a:p>
        </p:txBody>
      </p:sp>
      <p:sp>
        <p:nvSpPr>
          <p:cNvPr id="76" name="TextBox 75">
            <a:extLst>
              <a:ext uri="{FF2B5EF4-FFF2-40B4-BE49-F238E27FC236}">
                <a16:creationId xmlns:a16="http://schemas.microsoft.com/office/drawing/2014/main" id="{3A406864-F67D-0921-DB0C-BFC4ABD4372C}"/>
              </a:ext>
            </a:extLst>
          </p:cNvPr>
          <p:cNvSpPr txBox="1"/>
          <p:nvPr/>
        </p:nvSpPr>
        <p:spPr>
          <a:xfrm>
            <a:off x="8256580" y="2916895"/>
            <a:ext cx="3153269" cy="707886"/>
          </a:xfrm>
          <a:prstGeom prst="rect">
            <a:avLst/>
          </a:prstGeom>
          <a:noFill/>
        </p:spPr>
        <p:txBody>
          <a:bodyPr wrap="square" rtlCol="0">
            <a:spAutoFit/>
          </a:bodyPr>
          <a:lstStyle>
            <a:defPPr>
              <a:defRPr lang="en-US"/>
            </a:defPPr>
            <a:lvl1pPr algn="ctr">
              <a:defRPr sz="2000">
                <a:solidFill>
                  <a:srgbClr val="D56E48"/>
                </a:solidFill>
                <a:latin typeface="Montserrat" panose="00000500000000000000" pitchFamily="2" charset="0"/>
              </a:defRPr>
            </a:lvl1pPr>
          </a:lstStyle>
          <a:p>
            <a:r>
              <a:rPr lang="en-US" dirty="0"/>
              <a:t>Outlier: </a:t>
            </a:r>
          </a:p>
          <a:p>
            <a:r>
              <a:rPr lang="en-US" dirty="0"/>
              <a:t>Easy to isolate</a:t>
            </a:r>
          </a:p>
        </p:txBody>
      </p:sp>
      <p:sp>
        <p:nvSpPr>
          <p:cNvPr id="77" name="TextBox 76">
            <a:extLst>
              <a:ext uri="{FF2B5EF4-FFF2-40B4-BE49-F238E27FC236}">
                <a16:creationId xmlns:a16="http://schemas.microsoft.com/office/drawing/2014/main" id="{AE83F9A4-175B-C393-C2A6-D4B1823D8DD0}"/>
              </a:ext>
            </a:extLst>
          </p:cNvPr>
          <p:cNvSpPr txBox="1"/>
          <p:nvPr/>
        </p:nvSpPr>
        <p:spPr>
          <a:xfrm>
            <a:off x="2144202" y="5885819"/>
            <a:ext cx="3153269" cy="707886"/>
          </a:xfrm>
          <a:prstGeom prst="rect">
            <a:avLst/>
          </a:prstGeom>
          <a:noFill/>
        </p:spPr>
        <p:txBody>
          <a:bodyPr wrap="square" rtlCol="0">
            <a:spAutoFit/>
          </a:bodyPr>
          <a:lstStyle/>
          <a:p>
            <a:pPr algn="ctr"/>
            <a:r>
              <a:rPr lang="en-US" sz="2000" dirty="0">
                <a:solidFill>
                  <a:srgbClr val="0C1752"/>
                </a:solidFill>
                <a:latin typeface="Montserrat" panose="00000500000000000000" pitchFamily="2" charset="0"/>
              </a:rPr>
              <a:t>Regular data point: difficult to isolate</a:t>
            </a:r>
          </a:p>
        </p:txBody>
      </p:sp>
    </p:spTree>
    <p:extLst>
      <p:ext uri="{BB962C8B-B14F-4D97-AF65-F5344CB8AC3E}">
        <p14:creationId xmlns:p14="http://schemas.microsoft.com/office/powerpoint/2010/main" val="2759096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465A-B0F6-95A4-D42D-0391EB83C97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26E0295-3EAE-93FB-0D41-F17E0E8A602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BBA9FDC5-5E56-F410-3B30-58087FA935AA}"/>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3BAD896F-6E43-7AFC-E9C0-6002AC467CA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Recall Decision Trees</a:t>
            </a:r>
          </a:p>
        </p:txBody>
      </p:sp>
      <p:sp>
        <p:nvSpPr>
          <p:cNvPr id="9" name="TextBox 8">
            <a:extLst>
              <a:ext uri="{FF2B5EF4-FFF2-40B4-BE49-F238E27FC236}">
                <a16:creationId xmlns:a16="http://schemas.microsoft.com/office/drawing/2014/main" id="{B040C3EE-67E0-4B39-F025-9E9E94E52918}"/>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84" name="Text Placeholder 4">
            <a:extLst>
              <a:ext uri="{FF2B5EF4-FFF2-40B4-BE49-F238E27FC236}">
                <a16:creationId xmlns:a16="http://schemas.microsoft.com/office/drawing/2014/main" id="{EFE694E0-942D-8680-4397-216E37296AC6}"/>
              </a:ext>
            </a:extLst>
          </p:cNvPr>
          <p:cNvSpPr txBox="1">
            <a:spLocks/>
          </p:cNvSpPr>
          <p:nvPr/>
        </p:nvSpPr>
        <p:spPr>
          <a:xfrm>
            <a:off x="376614" y="913104"/>
            <a:ext cx="11512805"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133" b="0" i="0" u="none" strike="noStrike" kern="1200" cap="none" spc="0" normalizeH="0" baseline="0" noProof="0" dirty="0">
                <a:ln>
                  <a:noFill/>
                </a:ln>
                <a:solidFill>
                  <a:srgbClr val="000000"/>
                </a:solidFill>
                <a:effectLst/>
                <a:uLnTx/>
                <a:uFillTx/>
                <a:latin typeface="Montserrat" panose="00000500000000000000" pitchFamily="2" charset="0"/>
              </a:rPr>
              <a:t>A decision tree is a widely used machine learning algorithm used to solve classification and regression problems. </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133" b="0" i="0" u="none" strike="noStrike" kern="1200" cap="none" spc="0" normalizeH="0" baseline="0" noProof="0" dirty="0">
                <a:ln>
                  <a:noFill/>
                </a:ln>
                <a:solidFill>
                  <a:srgbClr val="000000"/>
                </a:solidFill>
                <a:effectLst/>
                <a:uLnTx/>
                <a:uFillTx/>
                <a:latin typeface="Montserrat" panose="00000500000000000000" pitchFamily="2" charset="0"/>
              </a:rPr>
              <a:t>It is a tree-structured algorithm that includes a sequence of decisions and their possible outcomes. In decision trees, data is split according to a certain condition. </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r>
              <a:rPr kumimoji="0" lang="en-US" sz="2133" b="0" i="0" u="none" strike="noStrike" kern="1200" cap="none" spc="0" normalizeH="0" baseline="0" noProof="0" dirty="0">
                <a:ln>
                  <a:noFill/>
                </a:ln>
                <a:solidFill>
                  <a:srgbClr val="000000"/>
                </a:solidFill>
                <a:effectLst/>
                <a:uLnTx/>
                <a:uFillTx/>
                <a:latin typeface="Montserrat" panose="00000500000000000000" pitchFamily="2" charset="0"/>
              </a:rPr>
              <a:t>Let’s assume that we want to classify whether a bank customer is eligible to retire based on features such as savings and age.</a:t>
            </a: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133"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133"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133" b="0" i="0" u="none" strike="noStrike" kern="1200" cap="none" spc="0" normalizeH="0" baseline="0" noProof="0" dirty="0">
              <a:ln>
                <a:noFill/>
              </a:ln>
              <a:solidFill>
                <a:srgbClr val="000000"/>
              </a:solidFill>
              <a:effectLst/>
              <a:uLnTx/>
              <a:uFillTx/>
              <a:latin typeface="Montserrat" panose="00000500000000000000" pitchFamily="2" charset="0"/>
            </a:endParaRPr>
          </a:p>
          <a:p>
            <a:pPr marL="190510" marR="0" lvl="0" indent="-190510" algn="l" defTabSz="914446" rtl="0" eaLnBrk="1" fontAlgn="auto" latinLnBrk="0" hangingPunct="1">
              <a:lnSpc>
                <a:spcPct val="100000"/>
              </a:lnSpc>
              <a:spcBef>
                <a:spcPts val="1000"/>
              </a:spcBef>
              <a:spcAft>
                <a:spcPts val="333"/>
              </a:spcAft>
              <a:buClr>
                <a:srgbClr val="0B8ECC"/>
              </a:buClr>
              <a:buSzTx/>
              <a:buFont typeface="Arial" panose="020B0604020202020204" pitchFamily="34" charset="0"/>
              <a:buChar char="•"/>
              <a:tabLst/>
              <a:defRPr/>
            </a:pPr>
            <a:endParaRPr kumimoji="0" lang="en-US" sz="2133" b="0" i="0" u="none" strike="noStrike" kern="1200" cap="none" spc="0" normalizeH="0" baseline="0" noProof="0" dirty="0">
              <a:ln>
                <a:noFill/>
              </a:ln>
              <a:solidFill>
                <a:srgbClr val="000000"/>
              </a:solidFill>
              <a:effectLst/>
              <a:uLnTx/>
              <a:uFillTx/>
              <a:latin typeface="Montserrat" panose="00000500000000000000" pitchFamily="2" charset="0"/>
            </a:endParaRPr>
          </a:p>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Montserrat" panose="00000500000000000000" pitchFamily="2" charset="0"/>
            </a:endParaRPr>
          </a:p>
        </p:txBody>
      </p:sp>
      <p:cxnSp>
        <p:nvCxnSpPr>
          <p:cNvPr id="85" name="Straight Arrow Connector 84">
            <a:extLst>
              <a:ext uri="{FF2B5EF4-FFF2-40B4-BE49-F238E27FC236}">
                <a16:creationId xmlns:a16="http://schemas.microsoft.com/office/drawing/2014/main" id="{833323FB-9CFD-144B-C4D7-BD01E9E80374}"/>
              </a:ext>
            </a:extLst>
          </p:cNvPr>
          <p:cNvCxnSpPr/>
          <p:nvPr/>
        </p:nvCxnSpPr>
        <p:spPr>
          <a:xfrm flipV="1">
            <a:off x="5442324" y="6046792"/>
            <a:ext cx="3489134" cy="15664"/>
          </a:xfrm>
          <a:prstGeom prst="straightConnector1">
            <a:avLst/>
          </a:prstGeom>
          <a:noFill/>
          <a:ln w="57150" cap="flat" cmpd="sng" algn="ctr">
            <a:solidFill>
              <a:srgbClr val="124359"/>
            </a:solidFill>
            <a:prstDash val="solid"/>
            <a:tailEnd type="triangle"/>
          </a:ln>
          <a:effectLst/>
        </p:spPr>
      </p:cxnSp>
      <p:cxnSp>
        <p:nvCxnSpPr>
          <p:cNvPr id="86" name="Straight Arrow Connector 85">
            <a:extLst>
              <a:ext uri="{FF2B5EF4-FFF2-40B4-BE49-F238E27FC236}">
                <a16:creationId xmlns:a16="http://schemas.microsoft.com/office/drawing/2014/main" id="{EF44359E-609C-A114-1574-1F01A0B7B008}"/>
              </a:ext>
            </a:extLst>
          </p:cNvPr>
          <p:cNvCxnSpPr>
            <a:cxnSpLocks/>
          </p:cNvCxnSpPr>
          <p:nvPr/>
        </p:nvCxnSpPr>
        <p:spPr>
          <a:xfrm flipH="1" flipV="1">
            <a:off x="5442325" y="3829665"/>
            <a:ext cx="1" cy="2256099"/>
          </a:xfrm>
          <a:prstGeom prst="straightConnector1">
            <a:avLst/>
          </a:prstGeom>
          <a:noFill/>
          <a:ln w="57150" cap="flat" cmpd="sng" algn="ctr">
            <a:solidFill>
              <a:srgbClr val="124359"/>
            </a:solidFill>
            <a:prstDash val="solid"/>
            <a:tailEnd type="triangle"/>
          </a:ln>
          <a:effectLst/>
        </p:spPr>
      </p:cxnSp>
      <p:sp>
        <p:nvSpPr>
          <p:cNvPr id="87" name="Oval 86">
            <a:extLst>
              <a:ext uri="{FF2B5EF4-FFF2-40B4-BE49-F238E27FC236}">
                <a16:creationId xmlns:a16="http://schemas.microsoft.com/office/drawing/2014/main" id="{6AECB5A4-3759-E775-1FED-2494D62FF891}"/>
              </a:ext>
            </a:extLst>
          </p:cNvPr>
          <p:cNvSpPr/>
          <p:nvPr/>
        </p:nvSpPr>
        <p:spPr>
          <a:xfrm>
            <a:off x="5789888" y="5261066"/>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88" name="Oval 87">
            <a:extLst>
              <a:ext uri="{FF2B5EF4-FFF2-40B4-BE49-F238E27FC236}">
                <a16:creationId xmlns:a16="http://schemas.microsoft.com/office/drawing/2014/main" id="{EADA4C58-13C7-53E9-0207-AED093288970}"/>
              </a:ext>
            </a:extLst>
          </p:cNvPr>
          <p:cNvSpPr/>
          <p:nvPr/>
        </p:nvSpPr>
        <p:spPr>
          <a:xfrm>
            <a:off x="6284971" y="5312654"/>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89" name="Oval 88">
            <a:extLst>
              <a:ext uri="{FF2B5EF4-FFF2-40B4-BE49-F238E27FC236}">
                <a16:creationId xmlns:a16="http://schemas.microsoft.com/office/drawing/2014/main" id="{94245800-4FC0-205E-920F-524711379D89}"/>
              </a:ext>
            </a:extLst>
          </p:cNvPr>
          <p:cNvSpPr/>
          <p:nvPr/>
        </p:nvSpPr>
        <p:spPr>
          <a:xfrm>
            <a:off x="5695154" y="4823010"/>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0" name="Oval 89">
            <a:extLst>
              <a:ext uri="{FF2B5EF4-FFF2-40B4-BE49-F238E27FC236}">
                <a16:creationId xmlns:a16="http://schemas.microsoft.com/office/drawing/2014/main" id="{472F9A47-5650-C10C-BB76-F90918CEEF7F}"/>
              </a:ext>
            </a:extLst>
          </p:cNvPr>
          <p:cNvSpPr/>
          <p:nvPr/>
        </p:nvSpPr>
        <p:spPr>
          <a:xfrm>
            <a:off x="6072565" y="4758258"/>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1" name="Oval 90">
            <a:extLst>
              <a:ext uri="{FF2B5EF4-FFF2-40B4-BE49-F238E27FC236}">
                <a16:creationId xmlns:a16="http://schemas.microsoft.com/office/drawing/2014/main" id="{33D3895E-0B86-CB1A-8939-CC31DC28480E}"/>
              </a:ext>
            </a:extLst>
          </p:cNvPr>
          <p:cNvSpPr/>
          <p:nvPr/>
        </p:nvSpPr>
        <p:spPr>
          <a:xfrm>
            <a:off x="7563836" y="4786750"/>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2" name="Oval 91">
            <a:extLst>
              <a:ext uri="{FF2B5EF4-FFF2-40B4-BE49-F238E27FC236}">
                <a16:creationId xmlns:a16="http://schemas.microsoft.com/office/drawing/2014/main" id="{726BF8D5-053C-0542-B7EA-FC8105388EC6}"/>
              </a:ext>
            </a:extLst>
          </p:cNvPr>
          <p:cNvSpPr/>
          <p:nvPr/>
        </p:nvSpPr>
        <p:spPr>
          <a:xfrm>
            <a:off x="7159453" y="4813872"/>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3" name="Oval 92">
            <a:extLst>
              <a:ext uri="{FF2B5EF4-FFF2-40B4-BE49-F238E27FC236}">
                <a16:creationId xmlns:a16="http://schemas.microsoft.com/office/drawing/2014/main" id="{78B6E314-89C5-CB91-63D0-021E966F4441}"/>
              </a:ext>
            </a:extLst>
          </p:cNvPr>
          <p:cNvSpPr/>
          <p:nvPr/>
        </p:nvSpPr>
        <p:spPr>
          <a:xfrm>
            <a:off x="6517378" y="5057791"/>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4" name="Oval 93">
            <a:extLst>
              <a:ext uri="{FF2B5EF4-FFF2-40B4-BE49-F238E27FC236}">
                <a16:creationId xmlns:a16="http://schemas.microsoft.com/office/drawing/2014/main" id="{92C9C08F-B6AF-87CA-49DE-00F045DDB6FE}"/>
              </a:ext>
            </a:extLst>
          </p:cNvPr>
          <p:cNvSpPr/>
          <p:nvPr/>
        </p:nvSpPr>
        <p:spPr>
          <a:xfrm>
            <a:off x="5962874" y="5512732"/>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5" name="Oval 94">
            <a:extLst>
              <a:ext uri="{FF2B5EF4-FFF2-40B4-BE49-F238E27FC236}">
                <a16:creationId xmlns:a16="http://schemas.microsoft.com/office/drawing/2014/main" id="{7CE7365E-3E74-6D41-3297-68C9071D06A0}"/>
              </a:ext>
            </a:extLst>
          </p:cNvPr>
          <p:cNvSpPr/>
          <p:nvPr/>
        </p:nvSpPr>
        <p:spPr>
          <a:xfrm>
            <a:off x="7793398" y="5005868"/>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6" name="Oval 95">
            <a:extLst>
              <a:ext uri="{FF2B5EF4-FFF2-40B4-BE49-F238E27FC236}">
                <a16:creationId xmlns:a16="http://schemas.microsoft.com/office/drawing/2014/main" id="{17F68FEE-2A57-AE14-2AED-DA1179073D5B}"/>
              </a:ext>
            </a:extLst>
          </p:cNvPr>
          <p:cNvSpPr/>
          <p:nvPr/>
        </p:nvSpPr>
        <p:spPr>
          <a:xfrm>
            <a:off x="7105561" y="5466308"/>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97" name="TextBox 96">
            <a:extLst>
              <a:ext uri="{FF2B5EF4-FFF2-40B4-BE49-F238E27FC236}">
                <a16:creationId xmlns:a16="http://schemas.microsoft.com/office/drawing/2014/main" id="{696B8759-3E4E-21B4-F964-807BE701F5AE}"/>
              </a:ext>
            </a:extLst>
          </p:cNvPr>
          <p:cNvSpPr txBox="1"/>
          <p:nvPr/>
        </p:nvSpPr>
        <p:spPr>
          <a:xfrm>
            <a:off x="7971484" y="6110183"/>
            <a:ext cx="970137" cy="338554"/>
          </a:xfrm>
          <a:prstGeom prst="rect">
            <a:avLst/>
          </a:prstGeom>
          <a:noFill/>
        </p:spPr>
        <p:txBody>
          <a:bodyPr wrap="none" rtlCol="0">
            <a:spAutoFit/>
          </a:bodyPr>
          <a:lstStyle/>
          <a:p>
            <a:pPr defTabSz="406440"/>
            <a:r>
              <a:rPr lang="en-CA" sz="1600" b="1" dirty="0">
                <a:solidFill>
                  <a:srgbClr val="002060"/>
                </a:solidFill>
                <a:latin typeface="Arial" panose="020B0604020202020204"/>
              </a:rPr>
              <a:t>Savings</a:t>
            </a:r>
          </a:p>
        </p:txBody>
      </p:sp>
      <p:sp>
        <p:nvSpPr>
          <p:cNvPr id="98" name="TextBox 97">
            <a:extLst>
              <a:ext uri="{FF2B5EF4-FFF2-40B4-BE49-F238E27FC236}">
                <a16:creationId xmlns:a16="http://schemas.microsoft.com/office/drawing/2014/main" id="{4D79FF3A-DA39-F094-FE73-2DF0CA686D7A}"/>
              </a:ext>
            </a:extLst>
          </p:cNvPr>
          <p:cNvSpPr txBox="1"/>
          <p:nvPr/>
        </p:nvSpPr>
        <p:spPr>
          <a:xfrm rot="16200000">
            <a:off x="4977560" y="4040022"/>
            <a:ext cx="570990" cy="338554"/>
          </a:xfrm>
          <a:prstGeom prst="rect">
            <a:avLst/>
          </a:prstGeom>
          <a:noFill/>
        </p:spPr>
        <p:txBody>
          <a:bodyPr wrap="none" rtlCol="0">
            <a:spAutoFit/>
          </a:bodyPr>
          <a:lstStyle/>
          <a:p>
            <a:pPr defTabSz="406440"/>
            <a:r>
              <a:rPr lang="en-CA" sz="1600" b="1" dirty="0">
                <a:solidFill>
                  <a:srgbClr val="002060"/>
                </a:solidFill>
                <a:latin typeface="Arial" panose="020B0604020202020204"/>
              </a:rPr>
              <a:t>Age</a:t>
            </a:r>
          </a:p>
        </p:txBody>
      </p:sp>
      <p:cxnSp>
        <p:nvCxnSpPr>
          <p:cNvPr id="99" name="Straight Connector 98">
            <a:extLst>
              <a:ext uri="{FF2B5EF4-FFF2-40B4-BE49-F238E27FC236}">
                <a16:creationId xmlns:a16="http://schemas.microsoft.com/office/drawing/2014/main" id="{FDCC0F34-7A3C-0D53-6368-B61C5363A371}"/>
              </a:ext>
            </a:extLst>
          </p:cNvPr>
          <p:cNvCxnSpPr/>
          <p:nvPr/>
        </p:nvCxnSpPr>
        <p:spPr>
          <a:xfrm>
            <a:off x="6873081" y="3930233"/>
            <a:ext cx="26377" cy="2116559"/>
          </a:xfrm>
          <a:prstGeom prst="line">
            <a:avLst/>
          </a:prstGeom>
          <a:noFill/>
          <a:ln w="57150" cap="flat" cmpd="sng" algn="ctr">
            <a:solidFill>
              <a:srgbClr val="000000"/>
            </a:solidFill>
            <a:prstDash val="sysDash"/>
          </a:ln>
          <a:effectLst/>
        </p:spPr>
      </p:cxnSp>
      <p:sp>
        <p:nvSpPr>
          <p:cNvPr id="100" name="Oval 99">
            <a:extLst>
              <a:ext uri="{FF2B5EF4-FFF2-40B4-BE49-F238E27FC236}">
                <a16:creationId xmlns:a16="http://schemas.microsoft.com/office/drawing/2014/main" id="{C6E633D9-FC3C-8F6B-27D0-6D214AE0E3E8}"/>
              </a:ext>
            </a:extLst>
          </p:cNvPr>
          <p:cNvSpPr/>
          <p:nvPr/>
        </p:nvSpPr>
        <p:spPr>
          <a:xfrm>
            <a:off x="5712690" y="4316114"/>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1" name="Oval 100">
            <a:extLst>
              <a:ext uri="{FF2B5EF4-FFF2-40B4-BE49-F238E27FC236}">
                <a16:creationId xmlns:a16="http://schemas.microsoft.com/office/drawing/2014/main" id="{D5BB7F11-DA8C-0E6D-EBA0-7210B957CE56}"/>
              </a:ext>
            </a:extLst>
          </p:cNvPr>
          <p:cNvSpPr/>
          <p:nvPr/>
        </p:nvSpPr>
        <p:spPr>
          <a:xfrm>
            <a:off x="6033818" y="411411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2" name="Oval 101">
            <a:extLst>
              <a:ext uri="{FF2B5EF4-FFF2-40B4-BE49-F238E27FC236}">
                <a16:creationId xmlns:a16="http://schemas.microsoft.com/office/drawing/2014/main" id="{E3418C5E-5137-D669-9EAF-3C6B8E1B7E8B}"/>
              </a:ext>
            </a:extLst>
          </p:cNvPr>
          <p:cNvSpPr/>
          <p:nvPr/>
        </p:nvSpPr>
        <p:spPr>
          <a:xfrm>
            <a:off x="5484998" y="4565082"/>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3" name="Oval 102">
            <a:extLst>
              <a:ext uri="{FF2B5EF4-FFF2-40B4-BE49-F238E27FC236}">
                <a16:creationId xmlns:a16="http://schemas.microsoft.com/office/drawing/2014/main" id="{9D075C42-E4C5-7D9F-90A1-08C20946F076}"/>
              </a:ext>
            </a:extLst>
          </p:cNvPr>
          <p:cNvSpPr/>
          <p:nvPr/>
        </p:nvSpPr>
        <p:spPr>
          <a:xfrm>
            <a:off x="6476933" y="4044354"/>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4" name="Oval 103">
            <a:extLst>
              <a:ext uri="{FF2B5EF4-FFF2-40B4-BE49-F238E27FC236}">
                <a16:creationId xmlns:a16="http://schemas.microsoft.com/office/drawing/2014/main" id="{02D6A2C1-C187-DF0B-A0FE-55ED31654C60}"/>
              </a:ext>
            </a:extLst>
          </p:cNvPr>
          <p:cNvSpPr/>
          <p:nvPr/>
        </p:nvSpPr>
        <p:spPr>
          <a:xfrm>
            <a:off x="6450694" y="4716908"/>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5" name="Oval 104">
            <a:extLst>
              <a:ext uri="{FF2B5EF4-FFF2-40B4-BE49-F238E27FC236}">
                <a16:creationId xmlns:a16="http://schemas.microsoft.com/office/drawing/2014/main" id="{2453BCB6-1A60-05A1-3D49-12ED63F96FF9}"/>
              </a:ext>
            </a:extLst>
          </p:cNvPr>
          <p:cNvSpPr/>
          <p:nvPr/>
        </p:nvSpPr>
        <p:spPr>
          <a:xfrm>
            <a:off x="5885677" y="4567781"/>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6" name="Oval 105">
            <a:extLst>
              <a:ext uri="{FF2B5EF4-FFF2-40B4-BE49-F238E27FC236}">
                <a16:creationId xmlns:a16="http://schemas.microsoft.com/office/drawing/2014/main" id="{E8BD86BA-BD20-3A09-525E-F495F8B81379}"/>
              </a:ext>
            </a:extLst>
          </p:cNvPr>
          <p:cNvSpPr/>
          <p:nvPr/>
        </p:nvSpPr>
        <p:spPr>
          <a:xfrm>
            <a:off x="6484022" y="5466308"/>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7" name="Oval 106">
            <a:extLst>
              <a:ext uri="{FF2B5EF4-FFF2-40B4-BE49-F238E27FC236}">
                <a16:creationId xmlns:a16="http://schemas.microsoft.com/office/drawing/2014/main" id="{3DE3EBE5-8906-E7C6-A2ED-89F05EB7982F}"/>
              </a:ext>
            </a:extLst>
          </p:cNvPr>
          <p:cNvSpPr/>
          <p:nvPr/>
        </p:nvSpPr>
        <p:spPr>
          <a:xfrm>
            <a:off x="6223284" y="5709572"/>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8" name="Oval 107">
            <a:extLst>
              <a:ext uri="{FF2B5EF4-FFF2-40B4-BE49-F238E27FC236}">
                <a16:creationId xmlns:a16="http://schemas.microsoft.com/office/drawing/2014/main" id="{D4054488-C444-CC4E-B687-16D1A2FA10C6}"/>
              </a:ext>
            </a:extLst>
          </p:cNvPr>
          <p:cNvSpPr/>
          <p:nvPr/>
        </p:nvSpPr>
        <p:spPr>
          <a:xfrm>
            <a:off x="5646823" y="5721501"/>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09" name="Oval 108">
            <a:extLst>
              <a:ext uri="{FF2B5EF4-FFF2-40B4-BE49-F238E27FC236}">
                <a16:creationId xmlns:a16="http://schemas.microsoft.com/office/drawing/2014/main" id="{B5D4FAB1-C387-3878-F8AB-CBAEC6183584}"/>
              </a:ext>
            </a:extLst>
          </p:cNvPr>
          <p:cNvSpPr/>
          <p:nvPr/>
        </p:nvSpPr>
        <p:spPr>
          <a:xfrm>
            <a:off x="5526233" y="5342792"/>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0" name="Oval 109">
            <a:extLst>
              <a:ext uri="{FF2B5EF4-FFF2-40B4-BE49-F238E27FC236}">
                <a16:creationId xmlns:a16="http://schemas.microsoft.com/office/drawing/2014/main" id="{3FF86777-EA7E-4FE2-8B45-2CA3A2D0E541}"/>
              </a:ext>
            </a:extLst>
          </p:cNvPr>
          <p:cNvSpPr/>
          <p:nvPr/>
        </p:nvSpPr>
        <p:spPr>
          <a:xfrm>
            <a:off x="7071120" y="5157830"/>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1" name="Oval 110">
            <a:extLst>
              <a:ext uri="{FF2B5EF4-FFF2-40B4-BE49-F238E27FC236}">
                <a16:creationId xmlns:a16="http://schemas.microsoft.com/office/drawing/2014/main" id="{A5A7A044-4910-36E9-4F5A-B9CE0B8C933D}"/>
              </a:ext>
            </a:extLst>
          </p:cNvPr>
          <p:cNvSpPr/>
          <p:nvPr/>
        </p:nvSpPr>
        <p:spPr>
          <a:xfrm>
            <a:off x="7374370" y="5716895"/>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2" name="Oval 111">
            <a:extLst>
              <a:ext uri="{FF2B5EF4-FFF2-40B4-BE49-F238E27FC236}">
                <a16:creationId xmlns:a16="http://schemas.microsoft.com/office/drawing/2014/main" id="{57214DE0-FD4C-90D0-D472-F4D81F484711}"/>
              </a:ext>
            </a:extLst>
          </p:cNvPr>
          <p:cNvSpPr/>
          <p:nvPr/>
        </p:nvSpPr>
        <p:spPr>
          <a:xfrm>
            <a:off x="7802026" y="5417024"/>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3" name="Oval 112">
            <a:extLst>
              <a:ext uri="{FF2B5EF4-FFF2-40B4-BE49-F238E27FC236}">
                <a16:creationId xmlns:a16="http://schemas.microsoft.com/office/drawing/2014/main" id="{E4082536-2EB3-BDF4-1380-B05753163AB8}"/>
              </a:ext>
            </a:extLst>
          </p:cNvPr>
          <p:cNvSpPr/>
          <p:nvPr/>
        </p:nvSpPr>
        <p:spPr>
          <a:xfrm>
            <a:off x="7782018" y="5682012"/>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4" name="Oval 113">
            <a:extLst>
              <a:ext uri="{FF2B5EF4-FFF2-40B4-BE49-F238E27FC236}">
                <a16:creationId xmlns:a16="http://schemas.microsoft.com/office/drawing/2014/main" id="{E62F6104-8DAA-C5FA-6B65-63B018E53AF1}"/>
              </a:ext>
            </a:extLst>
          </p:cNvPr>
          <p:cNvSpPr/>
          <p:nvPr/>
        </p:nvSpPr>
        <p:spPr>
          <a:xfrm>
            <a:off x="8077136" y="5073900"/>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5" name="Oval 114">
            <a:extLst>
              <a:ext uri="{FF2B5EF4-FFF2-40B4-BE49-F238E27FC236}">
                <a16:creationId xmlns:a16="http://schemas.microsoft.com/office/drawing/2014/main" id="{AB9A71FD-63A3-7818-C2B0-FF61330E399F}"/>
              </a:ext>
            </a:extLst>
          </p:cNvPr>
          <p:cNvSpPr/>
          <p:nvPr/>
        </p:nvSpPr>
        <p:spPr>
          <a:xfrm>
            <a:off x="8363459" y="5517360"/>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6" name="Oval 115">
            <a:extLst>
              <a:ext uri="{FF2B5EF4-FFF2-40B4-BE49-F238E27FC236}">
                <a16:creationId xmlns:a16="http://schemas.microsoft.com/office/drawing/2014/main" id="{4923E406-7EE6-F071-DA1F-8CE05E2F57D3}"/>
              </a:ext>
            </a:extLst>
          </p:cNvPr>
          <p:cNvSpPr/>
          <p:nvPr/>
        </p:nvSpPr>
        <p:spPr>
          <a:xfrm>
            <a:off x="8153830" y="5738148"/>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7" name="Oval 116">
            <a:extLst>
              <a:ext uri="{FF2B5EF4-FFF2-40B4-BE49-F238E27FC236}">
                <a16:creationId xmlns:a16="http://schemas.microsoft.com/office/drawing/2014/main" id="{73896CE6-CB64-F3C8-D479-1102AAE1B8F6}"/>
              </a:ext>
            </a:extLst>
          </p:cNvPr>
          <p:cNvSpPr/>
          <p:nvPr/>
        </p:nvSpPr>
        <p:spPr>
          <a:xfrm>
            <a:off x="8331897" y="5193052"/>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8" name="Oval 117">
            <a:extLst>
              <a:ext uri="{FF2B5EF4-FFF2-40B4-BE49-F238E27FC236}">
                <a16:creationId xmlns:a16="http://schemas.microsoft.com/office/drawing/2014/main" id="{30A72F8E-BBAC-0CE6-C669-2E8C874940CC}"/>
              </a:ext>
            </a:extLst>
          </p:cNvPr>
          <p:cNvSpPr/>
          <p:nvPr/>
        </p:nvSpPr>
        <p:spPr>
          <a:xfrm>
            <a:off x="7505839" y="5196162"/>
            <a:ext cx="189466" cy="200079"/>
          </a:xfrm>
          <a:prstGeom prst="ellipse">
            <a:avLst/>
          </a:prstGeom>
          <a:solidFill>
            <a:srgbClr val="AF272F"/>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19" name="Oval 118">
            <a:extLst>
              <a:ext uri="{FF2B5EF4-FFF2-40B4-BE49-F238E27FC236}">
                <a16:creationId xmlns:a16="http://schemas.microsoft.com/office/drawing/2014/main" id="{A501C65D-FE4A-7BA3-0E4D-8A030BE34B75}"/>
              </a:ext>
            </a:extLst>
          </p:cNvPr>
          <p:cNvSpPr/>
          <p:nvPr/>
        </p:nvSpPr>
        <p:spPr>
          <a:xfrm>
            <a:off x="7715247" y="3862200"/>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0" name="Oval 119">
            <a:extLst>
              <a:ext uri="{FF2B5EF4-FFF2-40B4-BE49-F238E27FC236}">
                <a16:creationId xmlns:a16="http://schemas.microsoft.com/office/drawing/2014/main" id="{EFA268C4-A112-D115-73AA-6E4714F96AA0}"/>
              </a:ext>
            </a:extLst>
          </p:cNvPr>
          <p:cNvSpPr/>
          <p:nvPr/>
        </p:nvSpPr>
        <p:spPr>
          <a:xfrm>
            <a:off x="7027410" y="4322640"/>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1" name="Oval 120">
            <a:extLst>
              <a:ext uri="{FF2B5EF4-FFF2-40B4-BE49-F238E27FC236}">
                <a16:creationId xmlns:a16="http://schemas.microsoft.com/office/drawing/2014/main" id="{63FE35A7-9514-9F4D-5F31-8A63A247BE92}"/>
              </a:ext>
            </a:extLst>
          </p:cNvPr>
          <p:cNvSpPr/>
          <p:nvPr/>
        </p:nvSpPr>
        <p:spPr>
          <a:xfrm>
            <a:off x="7384552" y="4229268"/>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2" name="Oval 121">
            <a:extLst>
              <a:ext uri="{FF2B5EF4-FFF2-40B4-BE49-F238E27FC236}">
                <a16:creationId xmlns:a16="http://schemas.microsoft.com/office/drawing/2014/main" id="{3CCC19D3-48F3-E880-011A-E928808D384F}"/>
              </a:ext>
            </a:extLst>
          </p:cNvPr>
          <p:cNvSpPr/>
          <p:nvPr/>
        </p:nvSpPr>
        <p:spPr>
          <a:xfrm>
            <a:off x="7296219" y="4573227"/>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3" name="Oval 122">
            <a:extLst>
              <a:ext uri="{FF2B5EF4-FFF2-40B4-BE49-F238E27FC236}">
                <a16:creationId xmlns:a16="http://schemas.microsoft.com/office/drawing/2014/main" id="{F169B762-BD45-849D-4DE8-33A00D60BDED}"/>
              </a:ext>
            </a:extLst>
          </p:cNvPr>
          <p:cNvSpPr/>
          <p:nvPr/>
        </p:nvSpPr>
        <p:spPr>
          <a:xfrm>
            <a:off x="7724415" y="4164973"/>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4" name="Oval 123">
            <a:extLst>
              <a:ext uri="{FF2B5EF4-FFF2-40B4-BE49-F238E27FC236}">
                <a16:creationId xmlns:a16="http://schemas.microsoft.com/office/drawing/2014/main" id="{82C45351-2541-F98C-7928-54B1D0B9788A}"/>
              </a:ext>
            </a:extLst>
          </p:cNvPr>
          <p:cNvSpPr/>
          <p:nvPr/>
        </p:nvSpPr>
        <p:spPr>
          <a:xfrm>
            <a:off x="7300785" y="3911166"/>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5" name="Oval 124">
            <a:extLst>
              <a:ext uri="{FF2B5EF4-FFF2-40B4-BE49-F238E27FC236}">
                <a16:creationId xmlns:a16="http://schemas.microsoft.com/office/drawing/2014/main" id="{A0CA91AA-F202-B753-7BD7-6F29FE01BA8A}"/>
              </a:ext>
            </a:extLst>
          </p:cNvPr>
          <p:cNvSpPr/>
          <p:nvPr/>
        </p:nvSpPr>
        <p:spPr>
          <a:xfrm>
            <a:off x="7703867" y="4538344"/>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6" name="Oval 125">
            <a:extLst>
              <a:ext uri="{FF2B5EF4-FFF2-40B4-BE49-F238E27FC236}">
                <a16:creationId xmlns:a16="http://schemas.microsoft.com/office/drawing/2014/main" id="{03427AAF-466E-DAB2-DCBB-288FA3177ED8}"/>
              </a:ext>
            </a:extLst>
          </p:cNvPr>
          <p:cNvSpPr/>
          <p:nvPr/>
        </p:nvSpPr>
        <p:spPr>
          <a:xfrm>
            <a:off x="8055197" y="4293247"/>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7" name="Oval 126">
            <a:extLst>
              <a:ext uri="{FF2B5EF4-FFF2-40B4-BE49-F238E27FC236}">
                <a16:creationId xmlns:a16="http://schemas.microsoft.com/office/drawing/2014/main" id="{FBFC78FE-A209-505A-F16F-78E032CD04D9}"/>
              </a:ext>
            </a:extLst>
          </p:cNvPr>
          <p:cNvSpPr/>
          <p:nvPr/>
        </p:nvSpPr>
        <p:spPr>
          <a:xfrm>
            <a:off x="8075678" y="4594480"/>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8" name="Oval 127">
            <a:extLst>
              <a:ext uri="{FF2B5EF4-FFF2-40B4-BE49-F238E27FC236}">
                <a16:creationId xmlns:a16="http://schemas.microsoft.com/office/drawing/2014/main" id="{353F1802-69C2-03CA-94FC-C1CF8FFB441E}"/>
              </a:ext>
            </a:extLst>
          </p:cNvPr>
          <p:cNvSpPr/>
          <p:nvPr/>
        </p:nvSpPr>
        <p:spPr>
          <a:xfrm>
            <a:off x="8253746" y="4049384"/>
            <a:ext cx="189466" cy="200079"/>
          </a:xfrm>
          <a:prstGeom prst="ellipse">
            <a:avLst/>
          </a:prstGeom>
          <a:solidFill>
            <a:srgbClr val="0070C0"/>
          </a:solidFill>
          <a:ln w="25400" cap="flat" cmpd="sng" algn="ctr">
            <a:noFill/>
            <a:prstDash val="solid"/>
          </a:ln>
          <a:effectLst/>
        </p:spPr>
        <p:txBody>
          <a:bodyPr rtlCol="0" anchor="ctr"/>
          <a:lstStyle/>
          <a:p>
            <a:pPr algn="ctr" defTabSz="406440">
              <a:defRPr/>
            </a:pPr>
            <a:endParaRPr lang="en-CA" sz="1600" kern="0">
              <a:solidFill>
                <a:srgbClr val="002060"/>
              </a:solidFill>
              <a:latin typeface="Arial" panose="020B0604020202020204"/>
            </a:endParaRPr>
          </a:p>
        </p:txBody>
      </p:sp>
      <p:sp>
        <p:nvSpPr>
          <p:cNvPr id="129" name="TextBox 128">
            <a:extLst>
              <a:ext uri="{FF2B5EF4-FFF2-40B4-BE49-F238E27FC236}">
                <a16:creationId xmlns:a16="http://schemas.microsoft.com/office/drawing/2014/main" id="{C9F795D8-BDA1-BDA8-BA57-4AB11F2E299E}"/>
              </a:ext>
            </a:extLst>
          </p:cNvPr>
          <p:cNvSpPr txBox="1"/>
          <p:nvPr/>
        </p:nvSpPr>
        <p:spPr>
          <a:xfrm>
            <a:off x="6371942" y="6096874"/>
            <a:ext cx="1122423" cy="338554"/>
          </a:xfrm>
          <a:prstGeom prst="rect">
            <a:avLst/>
          </a:prstGeom>
          <a:noFill/>
        </p:spPr>
        <p:txBody>
          <a:bodyPr wrap="none" rtlCol="0">
            <a:spAutoFit/>
          </a:bodyPr>
          <a:lstStyle/>
          <a:p>
            <a:pPr defTabSz="406440"/>
            <a:r>
              <a:rPr lang="en-CA" sz="1600" b="1" dirty="0">
                <a:solidFill>
                  <a:srgbClr val="002060"/>
                </a:solidFill>
                <a:latin typeface="Arial" panose="020B0604020202020204"/>
              </a:rPr>
              <a:t>$1 Million</a:t>
            </a:r>
          </a:p>
        </p:txBody>
      </p:sp>
      <p:cxnSp>
        <p:nvCxnSpPr>
          <p:cNvPr id="130" name="Straight Connector 129">
            <a:extLst>
              <a:ext uri="{FF2B5EF4-FFF2-40B4-BE49-F238E27FC236}">
                <a16:creationId xmlns:a16="http://schemas.microsoft.com/office/drawing/2014/main" id="{7E88B871-9790-BBE0-092B-17A197B554D6}"/>
              </a:ext>
            </a:extLst>
          </p:cNvPr>
          <p:cNvCxnSpPr/>
          <p:nvPr/>
        </p:nvCxnSpPr>
        <p:spPr>
          <a:xfrm flipH="1">
            <a:off x="6873081" y="4764906"/>
            <a:ext cx="1935767" cy="15851"/>
          </a:xfrm>
          <a:prstGeom prst="line">
            <a:avLst/>
          </a:prstGeom>
          <a:noFill/>
          <a:ln w="57150" cap="flat" cmpd="sng" algn="ctr">
            <a:solidFill>
              <a:srgbClr val="000000"/>
            </a:solidFill>
            <a:prstDash val="sysDash"/>
          </a:ln>
          <a:effectLst/>
        </p:spPr>
      </p:cxnSp>
      <p:sp>
        <p:nvSpPr>
          <p:cNvPr id="131" name="TextBox 130">
            <a:extLst>
              <a:ext uri="{FF2B5EF4-FFF2-40B4-BE49-F238E27FC236}">
                <a16:creationId xmlns:a16="http://schemas.microsoft.com/office/drawing/2014/main" id="{5C884B5F-6C6A-5989-D7F6-C728027B9017}"/>
              </a:ext>
            </a:extLst>
          </p:cNvPr>
          <p:cNvSpPr txBox="1"/>
          <p:nvPr/>
        </p:nvSpPr>
        <p:spPr>
          <a:xfrm>
            <a:off x="4475495" y="4576915"/>
            <a:ext cx="1063112" cy="338554"/>
          </a:xfrm>
          <a:prstGeom prst="rect">
            <a:avLst/>
          </a:prstGeom>
          <a:noFill/>
        </p:spPr>
        <p:txBody>
          <a:bodyPr wrap="none" rtlCol="0">
            <a:spAutoFit/>
          </a:bodyPr>
          <a:lstStyle/>
          <a:p>
            <a:pPr defTabSz="406440"/>
            <a:r>
              <a:rPr lang="en-CA" sz="1600" b="1" dirty="0">
                <a:solidFill>
                  <a:srgbClr val="002060"/>
                </a:solidFill>
                <a:latin typeface="Arial" panose="020B0604020202020204"/>
              </a:rPr>
              <a:t>55 years </a:t>
            </a:r>
          </a:p>
        </p:txBody>
      </p:sp>
      <p:sp>
        <p:nvSpPr>
          <p:cNvPr id="132" name="Rounded Rectangle 60">
            <a:extLst>
              <a:ext uri="{FF2B5EF4-FFF2-40B4-BE49-F238E27FC236}">
                <a16:creationId xmlns:a16="http://schemas.microsoft.com/office/drawing/2014/main" id="{43D714A4-B29D-63FF-AEA8-84DFDFE55D27}"/>
              </a:ext>
            </a:extLst>
          </p:cNvPr>
          <p:cNvSpPr/>
          <p:nvPr/>
        </p:nvSpPr>
        <p:spPr>
          <a:xfrm>
            <a:off x="2820857" y="4017291"/>
            <a:ext cx="948520" cy="421451"/>
          </a:xfrm>
          <a:prstGeom prst="roundRect">
            <a:avLst/>
          </a:prstGeom>
          <a:solidFill>
            <a:srgbClr val="666666"/>
          </a:solidFill>
          <a:ln w="25400" cap="flat" cmpd="sng" algn="ctr">
            <a:noFill/>
            <a:prstDash val="solid"/>
          </a:ln>
          <a:effectLst/>
        </p:spPr>
        <p:txBody>
          <a:bodyPr rtlCol="0" anchor="ctr"/>
          <a:lstStyle/>
          <a:p>
            <a:pPr algn="ctr" defTabSz="406440">
              <a:defRPr/>
            </a:pPr>
            <a:r>
              <a:rPr lang="en-CA" sz="800" kern="0" dirty="0">
                <a:solidFill>
                  <a:srgbClr val="FFFFFF"/>
                </a:solidFill>
                <a:latin typeface="Montserrat" panose="00000500000000000000" pitchFamily="2" charset="0"/>
              </a:rPr>
              <a:t>Savings&gt;$1M</a:t>
            </a:r>
          </a:p>
        </p:txBody>
      </p:sp>
      <p:sp>
        <p:nvSpPr>
          <p:cNvPr id="133" name="Rounded Rectangle 61">
            <a:extLst>
              <a:ext uri="{FF2B5EF4-FFF2-40B4-BE49-F238E27FC236}">
                <a16:creationId xmlns:a16="http://schemas.microsoft.com/office/drawing/2014/main" id="{AEA2BA16-8512-2F76-16FB-3064A6E302CF}"/>
              </a:ext>
            </a:extLst>
          </p:cNvPr>
          <p:cNvSpPr/>
          <p:nvPr/>
        </p:nvSpPr>
        <p:spPr>
          <a:xfrm>
            <a:off x="2202129" y="4830480"/>
            <a:ext cx="763811" cy="365750"/>
          </a:xfrm>
          <a:prstGeom prst="roundRect">
            <a:avLst/>
          </a:prstGeom>
          <a:solidFill>
            <a:srgbClr val="666666"/>
          </a:solidFill>
          <a:ln w="25400" cap="flat" cmpd="sng" algn="ctr">
            <a:noFill/>
            <a:prstDash val="solid"/>
          </a:ln>
          <a:effectLst/>
        </p:spPr>
        <p:txBody>
          <a:bodyPr rtlCol="0" anchor="ctr"/>
          <a:lstStyle/>
          <a:p>
            <a:pPr algn="ctr" defTabSz="406440">
              <a:defRPr/>
            </a:pPr>
            <a:r>
              <a:rPr lang="en-CA" sz="933" kern="0" dirty="0">
                <a:solidFill>
                  <a:srgbClr val="FFFFFF"/>
                </a:solidFill>
                <a:latin typeface="Montserrat" panose="00000500000000000000" pitchFamily="2" charset="0"/>
              </a:rPr>
              <a:t>Age &gt; 55? </a:t>
            </a:r>
          </a:p>
        </p:txBody>
      </p:sp>
      <p:sp>
        <p:nvSpPr>
          <p:cNvPr id="134" name="Rounded Rectangle 62">
            <a:extLst>
              <a:ext uri="{FF2B5EF4-FFF2-40B4-BE49-F238E27FC236}">
                <a16:creationId xmlns:a16="http://schemas.microsoft.com/office/drawing/2014/main" id="{10D8761B-E891-FEB4-9581-30E877DB3419}"/>
              </a:ext>
            </a:extLst>
          </p:cNvPr>
          <p:cNvSpPr/>
          <p:nvPr/>
        </p:nvSpPr>
        <p:spPr>
          <a:xfrm>
            <a:off x="3514712" y="4830480"/>
            <a:ext cx="750299" cy="373847"/>
          </a:xfrm>
          <a:prstGeom prst="roundRect">
            <a:avLst/>
          </a:prstGeom>
          <a:solidFill>
            <a:srgbClr val="AF272F"/>
          </a:solidFill>
          <a:ln w="25400" cap="flat" cmpd="sng" algn="ctr">
            <a:noFill/>
            <a:prstDash val="solid"/>
          </a:ln>
          <a:effectLst/>
        </p:spPr>
        <p:txBody>
          <a:bodyPr rtlCol="0" anchor="ctr"/>
          <a:lstStyle/>
          <a:p>
            <a:pPr algn="ctr" defTabSz="406440">
              <a:defRPr/>
            </a:pPr>
            <a:r>
              <a:rPr lang="en-CA" sz="933" kern="0" dirty="0">
                <a:solidFill>
                  <a:srgbClr val="FFFFFF"/>
                </a:solidFill>
                <a:latin typeface="Montserrat" panose="00000500000000000000" pitchFamily="2" charset="0"/>
              </a:rPr>
              <a:t>Class 0 </a:t>
            </a:r>
          </a:p>
        </p:txBody>
      </p:sp>
      <p:cxnSp>
        <p:nvCxnSpPr>
          <p:cNvPr id="135" name="Straight Arrow Connector 134">
            <a:extLst>
              <a:ext uri="{FF2B5EF4-FFF2-40B4-BE49-F238E27FC236}">
                <a16:creationId xmlns:a16="http://schemas.microsoft.com/office/drawing/2014/main" id="{C3689E5F-CE7A-714A-CE02-D8FCC96D2D04}"/>
              </a:ext>
            </a:extLst>
          </p:cNvPr>
          <p:cNvCxnSpPr>
            <a:cxnSpLocks/>
            <a:stCxn id="132" idx="2"/>
            <a:endCxn id="133" idx="0"/>
          </p:cNvCxnSpPr>
          <p:nvPr/>
        </p:nvCxnSpPr>
        <p:spPr>
          <a:xfrm flipH="1">
            <a:off x="2584035" y="4438742"/>
            <a:ext cx="711082" cy="391738"/>
          </a:xfrm>
          <a:prstGeom prst="straightConnector1">
            <a:avLst/>
          </a:prstGeom>
          <a:noFill/>
          <a:ln w="57150" cap="flat" cmpd="sng" algn="ctr">
            <a:solidFill>
              <a:srgbClr val="000000"/>
            </a:solidFill>
            <a:prstDash val="solid"/>
            <a:tailEnd type="triangle"/>
          </a:ln>
          <a:effectLst/>
        </p:spPr>
      </p:cxnSp>
      <p:cxnSp>
        <p:nvCxnSpPr>
          <p:cNvPr id="136" name="Straight Arrow Connector 135">
            <a:extLst>
              <a:ext uri="{FF2B5EF4-FFF2-40B4-BE49-F238E27FC236}">
                <a16:creationId xmlns:a16="http://schemas.microsoft.com/office/drawing/2014/main" id="{BFE76592-9434-AC73-FFDE-CCE7F3929C3A}"/>
              </a:ext>
            </a:extLst>
          </p:cNvPr>
          <p:cNvCxnSpPr>
            <a:cxnSpLocks/>
          </p:cNvCxnSpPr>
          <p:nvPr/>
        </p:nvCxnSpPr>
        <p:spPr>
          <a:xfrm>
            <a:off x="3236933" y="4438742"/>
            <a:ext cx="635677" cy="391738"/>
          </a:xfrm>
          <a:prstGeom prst="straightConnector1">
            <a:avLst/>
          </a:prstGeom>
          <a:noFill/>
          <a:ln w="57150" cap="flat" cmpd="sng" algn="ctr">
            <a:solidFill>
              <a:srgbClr val="000000"/>
            </a:solidFill>
            <a:prstDash val="solid"/>
            <a:tailEnd type="triangle"/>
          </a:ln>
          <a:effectLst/>
        </p:spPr>
      </p:cxnSp>
      <p:sp>
        <p:nvSpPr>
          <p:cNvPr id="137" name="TextBox 136">
            <a:extLst>
              <a:ext uri="{FF2B5EF4-FFF2-40B4-BE49-F238E27FC236}">
                <a16:creationId xmlns:a16="http://schemas.microsoft.com/office/drawing/2014/main" id="{FD68FC08-E157-6034-C1F6-261AB2EE60FC}"/>
              </a:ext>
            </a:extLst>
          </p:cNvPr>
          <p:cNvSpPr txBox="1"/>
          <p:nvPr/>
        </p:nvSpPr>
        <p:spPr>
          <a:xfrm>
            <a:off x="2549692" y="4375215"/>
            <a:ext cx="391454" cy="235898"/>
          </a:xfrm>
          <a:prstGeom prst="rect">
            <a:avLst/>
          </a:prstGeom>
          <a:noFill/>
        </p:spPr>
        <p:txBody>
          <a:bodyPr wrap="none" rtlCol="0">
            <a:spAutoFit/>
          </a:bodyPr>
          <a:lstStyle/>
          <a:p>
            <a:pPr defTabSz="406440"/>
            <a:r>
              <a:rPr lang="en-CA" sz="933" dirty="0">
                <a:solidFill>
                  <a:srgbClr val="002060"/>
                </a:solidFill>
                <a:latin typeface="Montserrat" panose="00000500000000000000" pitchFamily="2" charset="0"/>
              </a:rPr>
              <a:t>Yes</a:t>
            </a:r>
          </a:p>
        </p:txBody>
      </p:sp>
      <p:sp>
        <p:nvSpPr>
          <p:cNvPr id="138" name="TextBox 137">
            <a:extLst>
              <a:ext uri="{FF2B5EF4-FFF2-40B4-BE49-F238E27FC236}">
                <a16:creationId xmlns:a16="http://schemas.microsoft.com/office/drawing/2014/main" id="{488FA9AD-F44A-ABC7-82B3-2E029A51113B}"/>
              </a:ext>
            </a:extLst>
          </p:cNvPr>
          <p:cNvSpPr txBox="1"/>
          <p:nvPr/>
        </p:nvSpPr>
        <p:spPr>
          <a:xfrm>
            <a:off x="3769377" y="4415461"/>
            <a:ext cx="357790" cy="235898"/>
          </a:xfrm>
          <a:prstGeom prst="rect">
            <a:avLst/>
          </a:prstGeom>
          <a:noFill/>
        </p:spPr>
        <p:txBody>
          <a:bodyPr wrap="none" rtlCol="0">
            <a:spAutoFit/>
          </a:bodyPr>
          <a:lstStyle/>
          <a:p>
            <a:pPr defTabSz="406440"/>
            <a:r>
              <a:rPr lang="en-CA" sz="933" dirty="0">
                <a:solidFill>
                  <a:srgbClr val="002060"/>
                </a:solidFill>
                <a:latin typeface="Montserrat" panose="00000500000000000000" pitchFamily="2" charset="0"/>
              </a:rPr>
              <a:t>No</a:t>
            </a:r>
          </a:p>
        </p:txBody>
      </p:sp>
      <p:cxnSp>
        <p:nvCxnSpPr>
          <p:cNvPr id="139" name="Straight Arrow Connector 138">
            <a:extLst>
              <a:ext uri="{FF2B5EF4-FFF2-40B4-BE49-F238E27FC236}">
                <a16:creationId xmlns:a16="http://schemas.microsoft.com/office/drawing/2014/main" id="{8793069F-6721-B167-C204-84050101A5A4}"/>
              </a:ext>
            </a:extLst>
          </p:cNvPr>
          <p:cNvCxnSpPr/>
          <p:nvPr/>
        </p:nvCxnSpPr>
        <p:spPr>
          <a:xfrm flipH="1">
            <a:off x="1821505" y="5214586"/>
            <a:ext cx="760227" cy="439901"/>
          </a:xfrm>
          <a:prstGeom prst="straightConnector1">
            <a:avLst/>
          </a:prstGeom>
          <a:noFill/>
          <a:ln w="57150" cap="flat" cmpd="sng" algn="ctr">
            <a:solidFill>
              <a:srgbClr val="000000"/>
            </a:solidFill>
            <a:prstDash val="solid"/>
            <a:tailEnd type="triangle"/>
          </a:ln>
          <a:effectLst/>
        </p:spPr>
      </p:cxnSp>
      <p:cxnSp>
        <p:nvCxnSpPr>
          <p:cNvPr id="140" name="Straight Arrow Connector 139">
            <a:extLst>
              <a:ext uri="{FF2B5EF4-FFF2-40B4-BE49-F238E27FC236}">
                <a16:creationId xmlns:a16="http://schemas.microsoft.com/office/drawing/2014/main" id="{571C98A1-4217-807B-30CD-367EAA370DD7}"/>
              </a:ext>
            </a:extLst>
          </p:cNvPr>
          <p:cNvCxnSpPr/>
          <p:nvPr/>
        </p:nvCxnSpPr>
        <p:spPr>
          <a:xfrm>
            <a:off x="2566844" y="5214586"/>
            <a:ext cx="680213" cy="444715"/>
          </a:xfrm>
          <a:prstGeom prst="straightConnector1">
            <a:avLst/>
          </a:prstGeom>
          <a:noFill/>
          <a:ln w="57150" cap="flat" cmpd="sng" algn="ctr">
            <a:solidFill>
              <a:srgbClr val="000000"/>
            </a:solidFill>
            <a:prstDash val="solid"/>
            <a:tailEnd type="triangle"/>
          </a:ln>
          <a:effectLst/>
        </p:spPr>
      </p:cxnSp>
      <p:sp>
        <p:nvSpPr>
          <p:cNvPr id="141" name="TextBox 140">
            <a:extLst>
              <a:ext uri="{FF2B5EF4-FFF2-40B4-BE49-F238E27FC236}">
                <a16:creationId xmlns:a16="http://schemas.microsoft.com/office/drawing/2014/main" id="{6B65C32C-F63A-4158-A677-B342C9AC4206}"/>
              </a:ext>
            </a:extLst>
          </p:cNvPr>
          <p:cNvSpPr txBox="1"/>
          <p:nvPr/>
        </p:nvSpPr>
        <p:spPr>
          <a:xfrm>
            <a:off x="1796144" y="5268042"/>
            <a:ext cx="391454" cy="235898"/>
          </a:xfrm>
          <a:prstGeom prst="rect">
            <a:avLst/>
          </a:prstGeom>
          <a:noFill/>
        </p:spPr>
        <p:txBody>
          <a:bodyPr wrap="none" rtlCol="0">
            <a:spAutoFit/>
          </a:bodyPr>
          <a:lstStyle/>
          <a:p>
            <a:pPr defTabSz="406440"/>
            <a:r>
              <a:rPr lang="en-CA" sz="933" dirty="0">
                <a:solidFill>
                  <a:srgbClr val="002060"/>
                </a:solidFill>
                <a:latin typeface="Montserrat" panose="00000500000000000000" pitchFamily="2" charset="0"/>
              </a:rPr>
              <a:t>Yes</a:t>
            </a:r>
          </a:p>
        </p:txBody>
      </p:sp>
      <p:sp>
        <p:nvSpPr>
          <p:cNvPr id="142" name="Rounded Rectangle 70">
            <a:extLst>
              <a:ext uri="{FF2B5EF4-FFF2-40B4-BE49-F238E27FC236}">
                <a16:creationId xmlns:a16="http://schemas.microsoft.com/office/drawing/2014/main" id="{E84B31DF-EE2D-C59B-FAF5-A08A13D52658}"/>
              </a:ext>
            </a:extLst>
          </p:cNvPr>
          <p:cNvSpPr/>
          <p:nvPr/>
        </p:nvSpPr>
        <p:spPr>
          <a:xfrm>
            <a:off x="1448178" y="5663165"/>
            <a:ext cx="820397" cy="384999"/>
          </a:xfrm>
          <a:prstGeom prst="roundRect">
            <a:avLst/>
          </a:prstGeom>
          <a:solidFill>
            <a:srgbClr val="0054A7"/>
          </a:solidFill>
          <a:ln w="25400" cap="flat" cmpd="sng" algn="ctr">
            <a:noFill/>
            <a:prstDash val="solid"/>
          </a:ln>
          <a:effectLst/>
        </p:spPr>
        <p:txBody>
          <a:bodyPr rtlCol="0" anchor="ctr"/>
          <a:lstStyle/>
          <a:p>
            <a:pPr algn="ctr" defTabSz="406440">
              <a:defRPr/>
            </a:pPr>
            <a:r>
              <a:rPr lang="en-CA" sz="933" kern="0" dirty="0">
                <a:solidFill>
                  <a:srgbClr val="FFFFFF"/>
                </a:solidFill>
                <a:latin typeface="Montserrat" panose="00000500000000000000" pitchFamily="2" charset="0"/>
              </a:rPr>
              <a:t>Class 1</a:t>
            </a:r>
          </a:p>
        </p:txBody>
      </p:sp>
      <p:sp>
        <p:nvSpPr>
          <p:cNvPr id="143" name="Rounded Rectangle 71">
            <a:extLst>
              <a:ext uri="{FF2B5EF4-FFF2-40B4-BE49-F238E27FC236}">
                <a16:creationId xmlns:a16="http://schemas.microsoft.com/office/drawing/2014/main" id="{1DB35871-B6FD-1CDA-5438-E82EE08B3479}"/>
              </a:ext>
            </a:extLst>
          </p:cNvPr>
          <p:cNvSpPr/>
          <p:nvPr/>
        </p:nvSpPr>
        <p:spPr>
          <a:xfrm>
            <a:off x="2868591" y="5665201"/>
            <a:ext cx="823826" cy="382963"/>
          </a:xfrm>
          <a:prstGeom prst="roundRect">
            <a:avLst/>
          </a:prstGeom>
          <a:solidFill>
            <a:srgbClr val="AF272F"/>
          </a:solidFill>
          <a:ln w="25400" cap="flat" cmpd="sng" algn="ctr">
            <a:noFill/>
            <a:prstDash val="solid"/>
          </a:ln>
          <a:effectLst/>
        </p:spPr>
        <p:txBody>
          <a:bodyPr rtlCol="0" anchor="ctr"/>
          <a:lstStyle/>
          <a:p>
            <a:pPr algn="ctr" defTabSz="406440">
              <a:defRPr/>
            </a:pPr>
            <a:r>
              <a:rPr lang="en-CA" sz="933" kern="0" dirty="0">
                <a:solidFill>
                  <a:srgbClr val="FFFFFF"/>
                </a:solidFill>
                <a:latin typeface="Montserrat" panose="00000500000000000000" pitchFamily="2" charset="0"/>
              </a:rPr>
              <a:t>Class 0</a:t>
            </a:r>
          </a:p>
        </p:txBody>
      </p:sp>
      <p:sp>
        <p:nvSpPr>
          <p:cNvPr id="144" name="TextBox 143">
            <a:extLst>
              <a:ext uri="{FF2B5EF4-FFF2-40B4-BE49-F238E27FC236}">
                <a16:creationId xmlns:a16="http://schemas.microsoft.com/office/drawing/2014/main" id="{82A81D78-679F-E1FC-108C-0348F1745346}"/>
              </a:ext>
            </a:extLst>
          </p:cNvPr>
          <p:cNvSpPr txBox="1"/>
          <p:nvPr/>
        </p:nvSpPr>
        <p:spPr>
          <a:xfrm>
            <a:off x="2997978" y="5279595"/>
            <a:ext cx="357790" cy="235898"/>
          </a:xfrm>
          <a:prstGeom prst="rect">
            <a:avLst/>
          </a:prstGeom>
          <a:noFill/>
        </p:spPr>
        <p:txBody>
          <a:bodyPr wrap="none" rtlCol="0">
            <a:spAutoFit/>
          </a:bodyPr>
          <a:lstStyle/>
          <a:p>
            <a:pPr defTabSz="406440"/>
            <a:r>
              <a:rPr lang="en-CA" sz="933" dirty="0">
                <a:solidFill>
                  <a:srgbClr val="002060"/>
                </a:solidFill>
                <a:latin typeface="Montserrat" panose="00000500000000000000" pitchFamily="2" charset="0"/>
              </a:rPr>
              <a:t>No</a:t>
            </a:r>
          </a:p>
        </p:txBody>
      </p:sp>
    </p:spTree>
    <p:extLst>
      <p:ext uri="{BB962C8B-B14F-4D97-AF65-F5344CB8AC3E}">
        <p14:creationId xmlns:p14="http://schemas.microsoft.com/office/powerpoint/2010/main" val="407438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fade">
                                      <p:cBhvr>
                                        <p:cTn id="21" dur="500"/>
                                        <p:tgtEl>
                                          <p:spTgt spid="10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500"/>
                                        <p:tgtEl>
                                          <p:spTgt spid="10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500"/>
                                        <p:tgtEl>
                                          <p:spTgt spid="10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500"/>
                                        <p:tgtEl>
                                          <p:spTgt spid="9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500"/>
                                        <p:tgtEl>
                                          <p:spTgt spid="8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500"/>
                                        <p:tgtEl>
                                          <p:spTgt spid="10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fade">
                                      <p:cBhvr>
                                        <p:cTn id="57" dur="500"/>
                                        <p:tgtEl>
                                          <p:spTgt spid="10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fade">
                                      <p:cBhvr>
                                        <p:cTn id="63" dur="500"/>
                                        <p:tgtEl>
                                          <p:spTgt spid="10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6"/>
                                        </p:tgtEl>
                                        <p:attrNameLst>
                                          <p:attrName>style.visibility</p:attrName>
                                        </p:attrNameLst>
                                      </p:cBhvr>
                                      <p:to>
                                        <p:strVal val="visible"/>
                                      </p:to>
                                    </p:set>
                                    <p:animEffect transition="in" filter="fade">
                                      <p:cBhvr>
                                        <p:cTn id="66" dur="500"/>
                                        <p:tgtEl>
                                          <p:spTgt spid="10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fade">
                                      <p:cBhvr>
                                        <p:cTn id="72" dur="500"/>
                                        <p:tgtEl>
                                          <p:spTgt spid="1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animEffect transition="in" filter="fade">
                                      <p:cBhvr>
                                        <p:cTn id="75" dur="500"/>
                                        <p:tgtEl>
                                          <p:spTgt spid="9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fade">
                                      <p:cBhvr>
                                        <p:cTn id="78" dur="500"/>
                                        <p:tgtEl>
                                          <p:spTgt spid="9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8"/>
                                        </p:tgtEl>
                                        <p:attrNameLst>
                                          <p:attrName>style.visibility</p:attrName>
                                        </p:attrNameLst>
                                      </p:cBhvr>
                                      <p:to>
                                        <p:strVal val="visible"/>
                                      </p:to>
                                    </p:set>
                                    <p:animEffect transition="in" filter="fade">
                                      <p:cBhvr>
                                        <p:cTn id="81" dur="500"/>
                                        <p:tgtEl>
                                          <p:spTgt spid="11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fade">
                                      <p:cBhvr>
                                        <p:cTn id="84" dur="500"/>
                                        <p:tgtEl>
                                          <p:spTgt spid="9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fade">
                                      <p:cBhvr>
                                        <p:cTn id="87" dur="500"/>
                                        <p:tgtEl>
                                          <p:spTgt spid="11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2"/>
                                        </p:tgtEl>
                                        <p:attrNameLst>
                                          <p:attrName>style.visibility</p:attrName>
                                        </p:attrNameLst>
                                      </p:cBhvr>
                                      <p:to>
                                        <p:strVal val="visible"/>
                                      </p:to>
                                    </p:set>
                                    <p:animEffect transition="in" filter="fade">
                                      <p:cBhvr>
                                        <p:cTn id="90" dur="500"/>
                                        <p:tgtEl>
                                          <p:spTgt spid="11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animEffect transition="in" filter="fade">
                                      <p:cBhvr>
                                        <p:cTn id="93" dur="500"/>
                                        <p:tgtEl>
                                          <p:spTgt spid="11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fade">
                                      <p:cBhvr>
                                        <p:cTn id="96" dur="500"/>
                                        <p:tgtEl>
                                          <p:spTgt spid="11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5"/>
                                        </p:tgtEl>
                                        <p:attrNameLst>
                                          <p:attrName>style.visibility</p:attrName>
                                        </p:attrNameLst>
                                      </p:cBhvr>
                                      <p:to>
                                        <p:strVal val="visible"/>
                                      </p:to>
                                    </p:set>
                                    <p:animEffect transition="in" filter="fade">
                                      <p:cBhvr>
                                        <p:cTn id="99" dur="500"/>
                                        <p:tgtEl>
                                          <p:spTgt spid="11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500"/>
                                        <p:tgtEl>
                                          <p:spTgt spid="1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3"/>
                                        </p:tgtEl>
                                        <p:attrNameLst>
                                          <p:attrName>style.visibility</p:attrName>
                                        </p:attrNameLst>
                                      </p:cBhvr>
                                      <p:to>
                                        <p:strVal val="visible"/>
                                      </p:to>
                                    </p:set>
                                    <p:animEffect transition="in" filter="fade">
                                      <p:cBhvr>
                                        <p:cTn id="105" dur="500"/>
                                        <p:tgtEl>
                                          <p:spTgt spid="11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20"/>
                                        </p:tgtEl>
                                        <p:attrNameLst>
                                          <p:attrName>style.visibility</p:attrName>
                                        </p:attrNameLst>
                                      </p:cBhvr>
                                      <p:to>
                                        <p:strVal val="visible"/>
                                      </p:to>
                                    </p:set>
                                    <p:animEffect transition="in" filter="fade">
                                      <p:cBhvr>
                                        <p:cTn id="111" dur="500"/>
                                        <p:tgtEl>
                                          <p:spTgt spid="12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fade">
                                      <p:cBhvr>
                                        <p:cTn id="114" dur="500"/>
                                        <p:tgtEl>
                                          <p:spTgt spid="12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19"/>
                                        </p:tgtEl>
                                        <p:attrNameLst>
                                          <p:attrName>style.visibility</p:attrName>
                                        </p:attrNameLst>
                                      </p:cBhvr>
                                      <p:to>
                                        <p:strVal val="visible"/>
                                      </p:to>
                                    </p:set>
                                    <p:animEffect transition="in" filter="fade">
                                      <p:cBhvr>
                                        <p:cTn id="117" dur="500"/>
                                        <p:tgtEl>
                                          <p:spTgt spid="11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8"/>
                                        </p:tgtEl>
                                        <p:attrNameLst>
                                          <p:attrName>style.visibility</p:attrName>
                                        </p:attrNameLst>
                                      </p:cBhvr>
                                      <p:to>
                                        <p:strVal val="visible"/>
                                      </p:to>
                                    </p:set>
                                    <p:animEffect transition="in" filter="fade">
                                      <p:cBhvr>
                                        <p:cTn id="120" dur="500"/>
                                        <p:tgtEl>
                                          <p:spTgt spid="12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26"/>
                                        </p:tgtEl>
                                        <p:attrNameLst>
                                          <p:attrName>style.visibility</p:attrName>
                                        </p:attrNameLst>
                                      </p:cBhvr>
                                      <p:to>
                                        <p:strVal val="visible"/>
                                      </p:to>
                                    </p:set>
                                    <p:animEffect transition="in" filter="fade">
                                      <p:cBhvr>
                                        <p:cTn id="123" dur="500"/>
                                        <p:tgtEl>
                                          <p:spTgt spid="12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25"/>
                                        </p:tgtEl>
                                        <p:attrNameLst>
                                          <p:attrName>style.visibility</p:attrName>
                                        </p:attrNameLst>
                                      </p:cBhvr>
                                      <p:to>
                                        <p:strVal val="visible"/>
                                      </p:to>
                                    </p:set>
                                    <p:animEffect transition="in" filter="fade">
                                      <p:cBhvr>
                                        <p:cTn id="129" dur="500"/>
                                        <p:tgtEl>
                                          <p:spTgt spid="12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fade">
                                      <p:cBhvr>
                                        <p:cTn id="132" dur="500"/>
                                        <p:tgtEl>
                                          <p:spTgt spid="12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22"/>
                                        </p:tgtEl>
                                        <p:attrNameLst>
                                          <p:attrName>style.visibility</p:attrName>
                                        </p:attrNameLst>
                                      </p:cBhvr>
                                      <p:to>
                                        <p:strVal val="visible"/>
                                      </p:to>
                                    </p:set>
                                    <p:animEffect transition="in" filter="fade">
                                      <p:cBhvr>
                                        <p:cTn id="135" dur="500"/>
                                        <p:tgtEl>
                                          <p:spTgt spid="122"/>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129"/>
                                        </p:tgtEl>
                                        <p:attrNameLst>
                                          <p:attrName>style.visibility</p:attrName>
                                        </p:attrNameLst>
                                      </p:cBhvr>
                                      <p:to>
                                        <p:strVal val="visible"/>
                                      </p:to>
                                    </p:set>
                                    <p:anim calcmode="lin" valueType="num">
                                      <p:cBhvr additive="base">
                                        <p:cTn id="140" dur="500" fill="hold"/>
                                        <p:tgtEl>
                                          <p:spTgt spid="129"/>
                                        </p:tgtEl>
                                        <p:attrNameLst>
                                          <p:attrName>ppt_x</p:attrName>
                                        </p:attrNameLst>
                                      </p:cBhvr>
                                      <p:tavLst>
                                        <p:tav tm="0">
                                          <p:val>
                                            <p:strVal val="#ppt_x"/>
                                          </p:val>
                                        </p:tav>
                                        <p:tav tm="100000">
                                          <p:val>
                                            <p:strVal val="#ppt_x"/>
                                          </p:val>
                                        </p:tav>
                                      </p:tavLst>
                                    </p:anim>
                                    <p:anim calcmode="lin" valueType="num">
                                      <p:cBhvr additive="base">
                                        <p:cTn id="141" dur="500" fill="hold"/>
                                        <p:tgtEl>
                                          <p:spTgt spid="129"/>
                                        </p:tgtEl>
                                        <p:attrNameLst>
                                          <p:attrName>ppt_y</p:attrName>
                                        </p:attrNameLst>
                                      </p:cBhvr>
                                      <p:tavLst>
                                        <p:tav tm="0">
                                          <p:val>
                                            <p:strVal val="1+#ppt_h/2"/>
                                          </p:val>
                                        </p:tav>
                                        <p:tav tm="100000">
                                          <p:val>
                                            <p:strVal val="#ppt_y"/>
                                          </p:val>
                                        </p:tav>
                                      </p:tavLst>
                                    </p:anim>
                                  </p:childTnLst>
                                </p:cTn>
                              </p:par>
                              <p:par>
                                <p:cTn id="142" presetID="2" presetClass="entr" presetSubtype="4" fill="hold" nodeType="withEffect">
                                  <p:stCondLst>
                                    <p:cond delay="0"/>
                                  </p:stCondLst>
                                  <p:childTnLst>
                                    <p:set>
                                      <p:cBhvr>
                                        <p:cTn id="143" dur="1" fill="hold">
                                          <p:stCondLst>
                                            <p:cond delay="0"/>
                                          </p:stCondLst>
                                        </p:cTn>
                                        <p:tgtEl>
                                          <p:spTgt spid="99"/>
                                        </p:tgtEl>
                                        <p:attrNameLst>
                                          <p:attrName>style.visibility</p:attrName>
                                        </p:attrNameLst>
                                      </p:cBhvr>
                                      <p:to>
                                        <p:strVal val="visible"/>
                                      </p:to>
                                    </p:set>
                                    <p:anim calcmode="lin" valueType="num">
                                      <p:cBhvr additive="base">
                                        <p:cTn id="144" dur="500" fill="hold"/>
                                        <p:tgtEl>
                                          <p:spTgt spid="99"/>
                                        </p:tgtEl>
                                        <p:attrNameLst>
                                          <p:attrName>ppt_x</p:attrName>
                                        </p:attrNameLst>
                                      </p:cBhvr>
                                      <p:tavLst>
                                        <p:tav tm="0">
                                          <p:val>
                                            <p:strVal val="#ppt_x"/>
                                          </p:val>
                                        </p:tav>
                                        <p:tav tm="100000">
                                          <p:val>
                                            <p:strVal val="#ppt_x"/>
                                          </p:val>
                                        </p:tav>
                                      </p:tavLst>
                                    </p:anim>
                                    <p:anim calcmode="lin" valueType="num">
                                      <p:cBhvr additive="base">
                                        <p:cTn id="145" dur="500" fill="hold"/>
                                        <p:tgtEl>
                                          <p:spTgt spid="99"/>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32"/>
                                        </p:tgtEl>
                                        <p:attrNameLst>
                                          <p:attrName>style.visibility</p:attrName>
                                        </p:attrNameLst>
                                      </p:cBhvr>
                                      <p:to>
                                        <p:strVal val="visible"/>
                                      </p:to>
                                    </p:set>
                                    <p:anim calcmode="lin" valueType="num">
                                      <p:cBhvr additive="base">
                                        <p:cTn id="148" dur="500" fill="hold"/>
                                        <p:tgtEl>
                                          <p:spTgt spid="132"/>
                                        </p:tgtEl>
                                        <p:attrNameLst>
                                          <p:attrName>ppt_x</p:attrName>
                                        </p:attrNameLst>
                                      </p:cBhvr>
                                      <p:tavLst>
                                        <p:tav tm="0">
                                          <p:val>
                                            <p:strVal val="#ppt_x"/>
                                          </p:val>
                                        </p:tav>
                                        <p:tav tm="100000">
                                          <p:val>
                                            <p:strVal val="#ppt_x"/>
                                          </p:val>
                                        </p:tav>
                                      </p:tavLst>
                                    </p:anim>
                                    <p:anim calcmode="lin" valueType="num">
                                      <p:cBhvr additive="base">
                                        <p:cTn id="149" dur="500" fill="hold"/>
                                        <p:tgtEl>
                                          <p:spTgt spid="132"/>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137"/>
                                        </p:tgtEl>
                                        <p:attrNameLst>
                                          <p:attrName>style.visibility</p:attrName>
                                        </p:attrNameLst>
                                      </p:cBhvr>
                                      <p:to>
                                        <p:strVal val="visible"/>
                                      </p:to>
                                    </p:set>
                                    <p:anim calcmode="lin" valueType="num">
                                      <p:cBhvr additive="base">
                                        <p:cTn id="152" dur="500" fill="hold"/>
                                        <p:tgtEl>
                                          <p:spTgt spid="137"/>
                                        </p:tgtEl>
                                        <p:attrNameLst>
                                          <p:attrName>ppt_x</p:attrName>
                                        </p:attrNameLst>
                                      </p:cBhvr>
                                      <p:tavLst>
                                        <p:tav tm="0">
                                          <p:val>
                                            <p:strVal val="#ppt_x"/>
                                          </p:val>
                                        </p:tav>
                                        <p:tav tm="100000">
                                          <p:val>
                                            <p:strVal val="#ppt_x"/>
                                          </p:val>
                                        </p:tav>
                                      </p:tavLst>
                                    </p:anim>
                                    <p:anim calcmode="lin" valueType="num">
                                      <p:cBhvr additive="base">
                                        <p:cTn id="153" dur="500" fill="hold"/>
                                        <p:tgtEl>
                                          <p:spTgt spid="137"/>
                                        </p:tgtEl>
                                        <p:attrNameLst>
                                          <p:attrName>ppt_y</p:attrName>
                                        </p:attrNameLst>
                                      </p:cBhvr>
                                      <p:tavLst>
                                        <p:tav tm="0">
                                          <p:val>
                                            <p:strVal val="1+#ppt_h/2"/>
                                          </p:val>
                                        </p:tav>
                                        <p:tav tm="100000">
                                          <p:val>
                                            <p:strVal val="#ppt_y"/>
                                          </p:val>
                                        </p:tav>
                                      </p:tavLst>
                                    </p:anim>
                                  </p:childTnLst>
                                </p:cTn>
                              </p:par>
                              <p:par>
                                <p:cTn id="154" presetID="2" presetClass="entr" presetSubtype="4" fill="hold" nodeType="withEffect">
                                  <p:stCondLst>
                                    <p:cond delay="0"/>
                                  </p:stCondLst>
                                  <p:childTnLst>
                                    <p:set>
                                      <p:cBhvr>
                                        <p:cTn id="155" dur="1" fill="hold">
                                          <p:stCondLst>
                                            <p:cond delay="0"/>
                                          </p:stCondLst>
                                        </p:cTn>
                                        <p:tgtEl>
                                          <p:spTgt spid="135"/>
                                        </p:tgtEl>
                                        <p:attrNameLst>
                                          <p:attrName>style.visibility</p:attrName>
                                        </p:attrNameLst>
                                      </p:cBhvr>
                                      <p:to>
                                        <p:strVal val="visible"/>
                                      </p:to>
                                    </p:set>
                                    <p:anim calcmode="lin" valueType="num">
                                      <p:cBhvr additive="base">
                                        <p:cTn id="156" dur="500" fill="hold"/>
                                        <p:tgtEl>
                                          <p:spTgt spid="135"/>
                                        </p:tgtEl>
                                        <p:attrNameLst>
                                          <p:attrName>ppt_x</p:attrName>
                                        </p:attrNameLst>
                                      </p:cBhvr>
                                      <p:tavLst>
                                        <p:tav tm="0">
                                          <p:val>
                                            <p:strVal val="#ppt_x"/>
                                          </p:val>
                                        </p:tav>
                                        <p:tav tm="100000">
                                          <p:val>
                                            <p:strVal val="#ppt_x"/>
                                          </p:val>
                                        </p:tav>
                                      </p:tavLst>
                                    </p:anim>
                                    <p:anim calcmode="lin" valueType="num">
                                      <p:cBhvr additive="base">
                                        <p:cTn id="157" dur="500" fill="hold"/>
                                        <p:tgtEl>
                                          <p:spTgt spid="135"/>
                                        </p:tgtEl>
                                        <p:attrNameLst>
                                          <p:attrName>ppt_y</p:attrName>
                                        </p:attrNameLst>
                                      </p:cBhvr>
                                      <p:tavLst>
                                        <p:tav tm="0">
                                          <p:val>
                                            <p:strVal val="1+#ppt_h/2"/>
                                          </p:val>
                                        </p:tav>
                                        <p:tav tm="100000">
                                          <p:val>
                                            <p:strVal val="#ppt_y"/>
                                          </p:val>
                                        </p:tav>
                                      </p:tavLst>
                                    </p:anim>
                                  </p:childTnLst>
                                </p:cTn>
                              </p:par>
                              <p:par>
                                <p:cTn id="158" presetID="2" presetClass="entr" presetSubtype="4" fill="hold" nodeType="withEffect">
                                  <p:stCondLst>
                                    <p:cond delay="0"/>
                                  </p:stCondLst>
                                  <p:childTnLst>
                                    <p:set>
                                      <p:cBhvr>
                                        <p:cTn id="159" dur="1" fill="hold">
                                          <p:stCondLst>
                                            <p:cond delay="0"/>
                                          </p:stCondLst>
                                        </p:cTn>
                                        <p:tgtEl>
                                          <p:spTgt spid="136"/>
                                        </p:tgtEl>
                                        <p:attrNameLst>
                                          <p:attrName>style.visibility</p:attrName>
                                        </p:attrNameLst>
                                      </p:cBhvr>
                                      <p:to>
                                        <p:strVal val="visible"/>
                                      </p:to>
                                    </p:set>
                                    <p:anim calcmode="lin" valueType="num">
                                      <p:cBhvr additive="base">
                                        <p:cTn id="160" dur="500" fill="hold"/>
                                        <p:tgtEl>
                                          <p:spTgt spid="136"/>
                                        </p:tgtEl>
                                        <p:attrNameLst>
                                          <p:attrName>ppt_x</p:attrName>
                                        </p:attrNameLst>
                                      </p:cBhvr>
                                      <p:tavLst>
                                        <p:tav tm="0">
                                          <p:val>
                                            <p:strVal val="#ppt_x"/>
                                          </p:val>
                                        </p:tav>
                                        <p:tav tm="100000">
                                          <p:val>
                                            <p:strVal val="#ppt_x"/>
                                          </p:val>
                                        </p:tav>
                                      </p:tavLst>
                                    </p:anim>
                                    <p:anim calcmode="lin" valueType="num">
                                      <p:cBhvr additive="base">
                                        <p:cTn id="161" dur="500" fill="hold"/>
                                        <p:tgtEl>
                                          <p:spTgt spid="136"/>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138"/>
                                        </p:tgtEl>
                                        <p:attrNameLst>
                                          <p:attrName>style.visibility</p:attrName>
                                        </p:attrNameLst>
                                      </p:cBhvr>
                                      <p:to>
                                        <p:strVal val="visible"/>
                                      </p:to>
                                    </p:set>
                                    <p:anim calcmode="lin" valueType="num">
                                      <p:cBhvr additive="base">
                                        <p:cTn id="164" dur="500" fill="hold"/>
                                        <p:tgtEl>
                                          <p:spTgt spid="138"/>
                                        </p:tgtEl>
                                        <p:attrNameLst>
                                          <p:attrName>ppt_x</p:attrName>
                                        </p:attrNameLst>
                                      </p:cBhvr>
                                      <p:tavLst>
                                        <p:tav tm="0">
                                          <p:val>
                                            <p:strVal val="#ppt_x"/>
                                          </p:val>
                                        </p:tav>
                                        <p:tav tm="100000">
                                          <p:val>
                                            <p:strVal val="#ppt_x"/>
                                          </p:val>
                                        </p:tav>
                                      </p:tavLst>
                                    </p:anim>
                                    <p:anim calcmode="lin" valueType="num">
                                      <p:cBhvr additive="base">
                                        <p:cTn id="165" dur="500" fill="hold"/>
                                        <p:tgtEl>
                                          <p:spTgt spid="138"/>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133"/>
                                        </p:tgtEl>
                                        <p:attrNameLst>
                                          <p:attrName>style.visibility</p:attrName>
                                        </p:attrNameLst>
                                      </p:cBhvr>
                                      <p:to>
                                        <p:strVal val="visible"/>
                                      </p:to>
                                    </p:set>
                                    <p:anim calcmode="lin" valueType="num">
                                      <p:cBhvr additive="base">
                                        <p:cTn id="168" dur="500" fill="hold"/>
                                        <p:tgtEl>
                                          <p:spTgt spid="133"/>
                                        </p:tgtEl>
                                        <p:attrNameLst>
                                          <p:attrName>ppt_x</p:attrName>
                                        </p:attrNameLst>
                                      </p:cBhvr>
                                      <p:tavLst>
                                        <p:tav tm="0">
                                          <p:val>
                                            <p:strVal val="#ppt_x"/>
                                          </p:val>
                                        </p:tav>
                                        <p:tav tm="100000">
                                          <p:val>
                                            <p:strVal val="#ppt_x"/>
                                          </p:val>
                                        </p:tav>
                                      </p:tavLst>
                                    </p:anim>
                                    <p:anim calcmode="lin" valueType="num">
                                      <p:cBhvr additive="base">
                                        <p:cTn id="169" dur="500" fill="hold"/>
                                        <p:tgtEl>
                                          <p:spTgt spid="133"/>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134"/>
                                        </p:tgtEl>
                                        <p:attrNameLst>
                                          <p:attrName>style.visibility</p:attrName>
                                        </p:attrNameLst>
                                      </p:cBhvr>
                                      <p:to>
                                        <p:strVal val="visible"/>
                                      </p:to>
                                    </p:set>
                                    <p:anim calcmode="lin" valueType="num">
                                      <p:cBhvr additive="base">
                                        <p:cTn id="172" dur="500" fill="hold"/>
                                        <p:tgtEl>
                                          <p:spTgt spid="134"/>
                                        </p:tgtEl>
                                        <p:attrNameLst>
                                          <p:attrName>ppt_x</p:attrName>
                                        </p:attrNameLst>
                                      </p:cBhvr>
                                      <p:tavLst>
                                        <p:tav tm="0">
                                          <p:val>
                                            <p:strVal val="#ppt_x"/>
                                          </p:val>
                                        </p:tav>
                                        <p:tav tm="100000">
                                          <p:val>
                                            <p:strVal val="#ppt_x"/>
                                          </p:val>
                                        </p:tav>
                                      </p:tavLst>
                                    </p:anim>
                                    <p:anim calcmode="lin" valueType="num">
                                      <p:cBhvr additive="base">
                                        <p:cTn id="173"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131"/>
                                        </p:tgtEl>
                                        <p:attrNameLst>
                                          <p:attrName>style.visibility</p:attrName>
                                        </p:attrNameLst>
                                      </p:cBhvr>
                                      <p:to>
                                        <p:strVal val="visible"/>
                                      </p:to>
                                    </p:set>
                                    <p:anim calcmode="lin" valueType="num">
                                      <p:cBhvr additive="base">
                                        <p:cTn id="178" dur="500" fill="hold"/>
                                        <p:tgtEl>
                                          <p:spTgt spid="131"/>
                                        </p:tgtEl>
                                        <p:attrNameLst>
                                          <p:attrName>ppt_x</p:attrName>
                                        </p:attrNameLst>
                                      </p:cBhvr>
                                      <p:tavLst>
                                        <p:tav tm="0">
                                          <p:val>
                                            <p:strVal val="#ppt_x"/>
                                          </p:val>
                                        </p:tav>
                                        <p:tav tm="100000">
                                          <p:val>
                                            <p:strVal val="#ppt_x"/>
                                          </p:val>
                                        </p:tav>
                                      </p:tavLst>
                                    </p:anim>
                                    <p:anim calcmode="lin" valueType="num">
                                      <p:cBhvr additive="base">
                                        <p:cTn id="179" dur="500" fill="hold"/>
                                        <p:tgtEl>
                                          <p:spTgt spid="131"/>
                                        </p:tgtEl>
                                        <p:attrNameLst>
                                          <p:attrName>ppt_y</p:attrName>
                                        </p:attrNameLst>
                                      </p:cBhvr>
                                      <p:tavLst>
                                        <p:tav tm="0">
                                          <p:val>
                                            <p:strVal val="1+#ppt_h/2"/>
                                          </p:val>
                                        </p:tav>
                                        <p:tav tm="100000">
                                          <p:val>
                                            <p:strVal val="#ppt_y"/>
                                          </p:val>
                                        </p:tav>
                                      </p:tavLst>
                                    </p:anim>
                                  </p:childTnLst>
                                </p:cTn>
                              </p:par>
                              <p:par>
                                <p:cTn id="180" presetID="2" presetClass="entr" presetSubtype="4" fill="hold" nodeType="withEffect">
                                  <p:stCondLst>
                                    <p:cond delay="0"/>
                                  </p:stCondLst>
                                  <p:childTnLst>
                                    <p:set>
                                      <p:cBhvr>
                                        <p:cTn id="181" dur="1" fill="hold">
                                          <p:stCondLst>
                                            <p:cond delay="0"/>
                                          </p:stCondLst>
                                        </p:cTn>
                                        <p:tgtEl>
                                          <p:spTgt spid="130"/>
                                        </p:tgtEl>
                                        <p:attrNameLst>
                                          <p:attrName>style.visibility</p:attrName>
                                        </p:attrNameLst>
                                      </p:cBhvr>
                                      <p:to>
                                        <p:strVal val="visible"/>
                                      </p:to>
                                    </p:set>
                                    <p:anim calcmode="lin" valueType="num">
                                      <p:cBhvr additive="base">
                                        <p:cTn id="182" dur="500" fill="hold"/>
                                        <p:tgtEl>
                                          <p:spTgt spid="130"/>
                                        </p:tgtEl>
                                        <p:attrNameLst>
                                          <p:attrName>ppt_x</p:attrName>
                                        </p:attrNameLst>
                                      </p:cBhvr>
                                      <p:tavLst>
                                        <p:tav tm="0">
                                          <p:val>
                                            <p:strVal val="#ppt_x"/>
                                          </p:val>
                                        </p:tav>
                                        <p:tav tm="100000">
                                          <p:val>
                                            <p:strVal val="#ppt_x"/>
                                          </p:val>
                                        </p:tav>
                                      </p:tavLst>
                                    </p:anim>
                                    <p:anim calcmode="lin" valueType="num">
                                      <p:cBhvr additive="base">
                                        <p:cTn id="183"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 presetClass="entr" presetSubtype="4" fill="hold" grpId="0" nodeType="clickEffect">
                                  <p:stCondLst>
                                    <p:cond delay="0"/>
                                  </p:stCondLst>
                                  <p:childTnLst>
                                    <p:set>
                                      <p:cBhvr>
                                        <p:cTn id="187" dur="1" fill="hold">
                                          <p:stCondLst>
                                            <p:cond delay="0"/>
                                          </p:stCondLst>
                                        </p:cTn>
                                        <p:tgtEl>
                                          <p:spTgt spid="141"/>
                                        </p:tgtEl>
                                        <p:attrNameLst>
                                          <p:attrName>style.visibility</p:attrName>
                                        </p:attrNameLst>
                                      </p:cBhvr>
                                      <p:to>
                                        <p:strVal val="visible"/>
                                      </p:to>
                                    </p:set>
                                    <p:anim calcmode="lin" valueType="num">
                                      <p:cBhvr additive="base">
                                        <p:cTn id="188" dur="500" fill="hold"/>
                                        <p:tgtEl>
                                          <p:spTgt spid="141"/>
                                        </p:tgtEl>
                                        <p:attrNameLst>
                                          <p:attrName>ppt_x</p:attrName>
                                        </p:attrNameLst>
                                      </p:cBhvr>
                                      <p:tavLst>
                                        <p:tav tm="0">
                                          <p:val>
                                            <p:strVal val="#ppt_x"/>
                                          </p:val>
                                        </p:tav>
                                        <p:tav tm="100000">
                                          <p:val>
                                            <p:strVal val="#ppt_x"/>
                                          </p:val>
                                        </p:tav>
                                      </p:tavLst>
                                    </p:anim>
                                    <p:anim calcmode="lin" valueType="num">
                                      <p:cBhvr additive="base">
                                        <p:cTn id="189" dur="500" fill="hold"/>
                                        <p:tgtEl>
                                          <p:spTgt spid="141"/>
                                        </p:tgtEl>
                                        <p:attrNameLst>
                                          <p:attrName>ppt_y</p:attrName>
                                        </p:attrNameLst>
                                      </p:cBhvr>
                                      <p:tavLst>
                                        <p:tav tm="0">
                                          <p:val>
                                            <p:strVal val="1+#ppt_h/2"/>
                                          </p:val>
                                        </p:tav>
                                        <p:tav tm="100000">
                                          <p:val>
                                            <p:strVal val="#ppt_y"/>
                                          </p:val>
                                        </p:tav>
                                      </p:tavLst>
                                    </p:anim>
                                  </p:childTnLst>
                                </p:cTn>
                              </p:par>
                              <p:par>
                                <p:cTn id="190" presetID="2" presetClass="entr" presetSubtype="4" fill="hold" nodeType="withEffect">
                                  <p:stCondLst>
                                    <p:cond delay="0"/>
                                  </p:stCondLst>
                                  <p:childTnLst>
                                    <p:set>
                                      <p:cBhvr>
                                        <p:cTn id="191" dur="1" fill="hold">
                                          <p:stCondLst>
                                            <p:cond delay="0"/>
                                          </p:stCondLst>
                                        </p:cTn>
                                        <p:tgtEl>
                                          <p:spTgt spid="139"/>
                                        </p:tgtEl>
                                        <p:attrNameLst>
                                          <p:attrName>style.visibility</p:attrName>
                                        </p:attrNameLst>
                                      </p:cBhvr>
                                      <p:to>
                                        <p:strVal val="visible"/>
                                      </p:to>
                                    </p:set>
                                    <p:anim calcmode="lin" valueType="num">
                                      <p:cBhvr additive="base">
                                        <p:cTn id="192" dur="500" fill="hold"/>
                                        <p:tgtEl>
                                          <p:spTgt spid="139"/>
                                        </p:tgtEl>
                                        <p:attrNameLst>
                                          <p:attrName>ppt_x</p:attrName>
                                        </p:attrNameLst>
                                      </p:cBhvr>
                                      <p:tavLst>
                                        <p:tav tm="0">
                                          <p:val>
                                            <p:strVal val="#ppt_x"/>
                                          </p:val>
                                        </p:tav>
                                        <p:tav tm="100000">
                                          <p:val>
                                            <p:strVal val="#ppt_x"/>
                                          </p:val>
                                        </p:tav>
                                      </p:tavLst>
                                    </p:anim>
                                    <p:anim calcmode="lin" valueType="num">
                                      <p:cBhvr additive="base">
                                        <p:cTn id="193" dur="500" fill="hold"/>
                                        <p:tgtEl>
                                          <p:spTgt spid="139"/>
                                        </p:tgtEl>
                                        <p:attrNameLst>
                                          <p:attrName>ppt_y</p:attrName>
                                        </p:attrNameLst>
                                      </p:cBhvr>
                                      <p:tavLst>
                                        <p:tav tm="0">
                                          <p:val>
                                            <p:strVal val="1+#ppt_h/2"/>
                                          </p:val>
                                        </p:tav>
                                        <p:tav tm="100000">
                                          <p:val>
                                            <p:strVal val="#ppt_y"/>
                                          </p:val>
                                        </p:tav>
                                      </p:tavLst>
                                    </p:anim>
                                  </p:childTnLst>
                                </p:cTn>
                              </p:par>
                              <p:par>
                                <p:cTn id="194" presetID="2" presetClass="entr" presetSubtype="4" fill="hold" nodeType="withEffect">
                                  <p:stCondLst>
                                    <p:cond delay="0"/>
                                  </p:stCondLst>
                                  <p:childTnLst>
                                    <p:set>
                                      <p:cBhvr>
                                        <p:cTn id="195" dur="1" fill="hold">
                                          <p:stCondLst>
                                            <p:cond delay="0"/>
                                          </p:stCondLst>
                                        </p:cTn>
                                        <p:tgtEl>
                                          <p:spTgt spid="140"/>
                                        </p:tgtEl>
                                        <p:attrNameLst>
                                          <p:attrName>style.visibility</p:attrName>
                                        </p:attrNameLst>
                                      </p:cBhvr>
                                      <p:to>
                                        <p:strVal val="visible"/>
                                      </p:to>
                                    </p:set>
                                    <p:anim calcmode="lin" valueType="num">
                                      <p:cBhvr additive="base">
                                        <p:cTn id="196" dur="500" fill="hold"/>
                                        <p:tgtEl>
                                          <p:spTgt spid="140"/>
                                        </p:tgtEl>
                                        <p:attrNameLst>
                                          <p:attrName>ppt_x</p:attrName>
                                        </p:attrNameLst>
                                      </p:cBhvr>
                                      <p:tavLst>
                                        <p:tav tm="0">
                                          <p:val>
                                            <p:strVal val="#ppt_x"/>
                                          </p:val>
                                        </p:tav>
                                        <p:tav tm="100000">
                                          <p:val>
                                            <p:strVal val="#ppt_x"/>
                                          </p:val>
                                        </p:tav>
                                      </p:tavLst>
                                    </p:anim>
                                    <p:anim calcmode="lin" valueType="num">
                                      <p:cBhvr additive="base">
                                        <p:cTn id="197" dur="500" fill="hold"/>
                                        <p:tgtEl>
                                          <p:spTgt spid="140"/>
                                        </p:tgtEl>
                                        <p:attrNameLst>
                                          <p:attrName>ppt_y</p:attrName>
                                        </p:attrNameLst>
                                      </p:cBhvr>
                                      <p:tavLst>
                                        <p:tav tm="0">
                                          <p:val>
                                            <p:strVal val="1+#ppt_h/2"/>
                                          </p:val>
                                        </p:tav>
                                        <p:tav tm="100000">
                                          <p:val>
                                            <p:strVal val="#ppt_y"/>
                                          </p:val>
                                        </p:tav>
                                      </p:tavLst>
                                    </p:anim>
                                  </p:childTnLst>
                                </p:cTn>
                              </p:par>
                              <p:par>
                                <p:cTn id="198" presetID="2" presetClass="entr" presetSubtype="4" fill="hold" grpId="0" nodeType="withEffect">
                                  <p:stCondLst>
                                    <p:cond delay="0"/>
                                  </p:stCondLst>
                                  <p:childTnLst>
                                    <p:set>
                                      <p:cBhvr>
                                        <p:cTn id="199" dur="1" fill="hold">
                                          <p:stCondLst>
                                            <p:cond delay="0"/>
                                          </p:stCondLst>
                                        </p:cTn>
                                        <p:tgtEl>
                                          <p:spTgt spid="144"/>
                                        </p:tgtEl>
                                        <p:attrNameLst>
                                          <p:attrName>style.visibility</p:attrName>
                                        </p:attrNameLst>
                                      </p:cBhvr>
                                      <p:to>
                                        <p:strVal val="visible"/>
                                      </p:to>
                                    </p:set>
                                    <p:anim calcmode="lin" valueType="num">
                                      <p:cBhvr additive="base">
                                        <p:cTn id="200" dur="500" fill="hold"/>
                                        <p:tgtEl>
                                          <p:spTgt spid="144"/>
                                        </p:tgtEl>
                                        <p:attrNameLst>
                                          <p:attrName>ppt_x</p:attrName>
                                        </p:attrNameLst>
                                      </p:cBhvr>
                                      <p:tavLst>
                                        <p:tav tm="0">
                                          <p:val>
                                            <p:strVal val="#ppt_x"/>
                                          </p:val>
                                        </p:tav>
                                        <p:tav tm="100000">
                                          <p:val>
                                            <p:strVal val="#ppt_x"/>
                                          </p:val>
                                        </p:tav>
                                      </p:tavLst>
                                    </p:anim>
                                    <p:anim calcmode="lin" valueType="num">
                                      <p:cBhvr additive="base">
                                        <p:cTn id="201" dur="500" fill="hold"/>
                                        <p:tgtEl>
                                          <p:spTgt spid="144"/>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142"/>
                                        </p:tgtEl>
                                        <p:attrNameLst>
                                          <p:attrName>style.visibility</p:attrName>
                                        </p:attrNameLst>
                                      </p:cBhvr>
                                      <p:to>
                                        <p:strVal val="visible"/>
                                      </p:to>
                                    </p:set>
                                    <p:anim calcmode="lin" valueType="num">
                                      <p:cBhvr additive="base">
                                        <p:cTn id="204" dur="500" fill="hold"/>
                                        <p:tgtEl>
                                          <p:spTgt spid="142"/>
                                        </p:tgtEl>
                                        <p:attrNameLst>
                                          <p:attrName>ppt_x</p:attrName>
                                        </p:attrNameLst>
                                      </p:cBhvr>
                                      <p:tavLst>
                                        <p:tav tm="0">
                                          <p:val>
                                            <p:strVal val="#ppt_x"/>
                                          </p:val>
                                        </p:tav>
                                        <p:tav tm="100000">
                                          <p:val>
                                            <p:strVal val="#ppt_x"/>
                                          </p:val>
                                        </p:tav>
                                      </p:tavLst>
                                    </p:anim>
                                    <p:anim calcmode="lin" valueType="num">
                                      <p:cBhvr additive="base">
                                        <p:cTn id="205" dur="500" fill="hold"/>
                                        <p:tgtEl>
                                          <p:spTgt spid="142"/>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143"/>
                                        </p:tgtEl>
                                        <p:attrNameLst>
                                          <p:attrName>style.visibility</p:attrName>
                                        </p:attrNameLst>
                                      </p:cBhvr>
                                      <p:to>
                                        <p:strVal val="visible"/>
                                      </p:to>
                                    </p:set>
                                    <p:anim calcmode="lin" valueType="num">
                                      <p:cBhvr additive="base">
                                        <p:cTn id="208" dur="500" fill="hold"/>
                                        <p:tgtEl>
                                          <p:spTgt spid="143"/>
                                        </p:tgtEl>
                                        <p:attrNameLst>
                                          <p:attrName>ppt_x</p:attrName>
                                        </p:attrNameLst>
                                      </p:cBhvr>
                                      <p:tavLst>
                                        <p:tav tm="0">
                                          <p:val>
                                            <p:strVal val="#ppt_x"/>
                                          </p:val>
                                        </p:tav>
                                        <p:tav tm="100000">
                                          <p:val>
                                            <p:strVal val="#ppt_x"/>
                                          </p:val>
                                        </p:tav>
                                      </p:tavLst>
                                    </p:anim>
                                    <p:anim calcmode="lin" valueType="num">
                                      <p:cBhvr additive="base">
                                        <p:cTn id="209"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p:bldP spid="98"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p:bldP spid="131" grpId="0"/>
      <p:bldP spid="132" grpId="0" animBg="1"/>
      <p:bldP spid="133" grpId="0" animBg="1"/>
      <p:bldP spid="134" grpId="0" animBg="1"/>
      <p:bldP spid="137" grpId="0"/>
      <p:bldP spid="138" grpId="0"/>
      <p:bldP spid="141" grpId="0"/>
      <p:bldP spid="142" grpId="0" animBg="1"/>
      <p:bldP spid="143" grpId="0" animBg="1"/>
      <p:bldP spid="1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210BA7-83D5-BA28-4169-3E936CE312B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A5E0EF4-240B-8B5B-8335-CAC6327B8523}"/>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BEFE33B-7EE9-7BFB-A39F-0F81915A552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Module Agenda</a:t>
            </a:r>
          </a:p>
        </p:txBody>
      </p:sp>
      <p:sp>
        <p:nvSpPr>
          <p:cNvPr id="8" name="Content Placeholder 2">
            <a:extLst>
              <a:ext uri="{FF2B5EF4-FFF2-40B4-BE49-F238E27FC236}">
                <a16:creationId xmlns:a16="http://schemas.microsoft.com/office/drawing/2014/main" id="{7D11B2EF-B147-91BD-0F78-2F139C8FF923}"/>
              </a:ext>
            </a:extLst>
          </p:cNvPr>
          <p:cNvSpPr>
            <a:spLocks noGrp="1"/>
          </p:cNvSpPr>
          <p:nvPr>
            <p:ph idx="1"/>
          </p:nvPr>
        </p:nvSpPr>
        <p:spPr>
          <a:xfrm>
            <a:off x="337331" y="1168129"/>
            <a:ext cx="11214759" cy="5106142"/>
          </a:xfrm>
        </p:spPr>
        <p:txBody>
          <a:bodyPr>
            <a:normAutofit/>
          </a:bodyPr>
          <a:lstStyle/>
          <a:p>
            <a:pPr>
              <a:buClr>
                <a:srgbClr val="00B0F0"/>
              </a:buClr>
            </a:pPr>
            <a:r>
              <a:rPr lang="en-US" sz="2000" dirty="0">
                <a:latin typeface="Montserrat" panose="00000500000000000000" pitchFamily="2" charset="0"/>
              </a:rPr>
              <a:t>Introduction to Anomaly detection</a:t>
            </a:r>
          </a:p>
          <a:p>
            <a:pPr>
              <a:buClr>
                <a:srgbClr val="00B0F0"/>
              </a:buClr>
            </a:pPr>
            <a:r>
              <a:rPr lang="en-US" sz="2000" dirty="0">
                <a:latin typeface="Montserrat" panose="00000500000000000000" pitchFamily="2" charset="0"/>
              </a:rPr>
              <a:t>Anomaly detection applications</a:t>
            </a:r>
          </a:p>
          <a:p>
            <a:pPr>
              <a:buClr>
                <a:srgbClr val="00B0F0"/>
              </a:buClr>
            </a:pPr>
            <a:r>
              <a:rPr lang="en-US" sz="2000" dirty="0">
                <a:latin typeface="Montserrat" panose="00000500000000000000" pitchFamily="2" charset="0"/>
              </a:rPr>
              <a:t>Techniques for Anomaly detection</a:t>
            </a:r>
          </a:p>
          <a:p>
            <a:pPr>
              <a:buClr>
                <a:srgbClr val="00B0F0"/>
              </a:buClr>
            </a:pPr>
            <a:r>
              <a:rPr lang="en-US" sz="2000" dirty="0">
                <a:latin typeface="Montserrat" panose="00000500000000000000" pitchFamily="2" charset="0"/>
              </a:rPr>
              <a:t>Anomaly detection using Z-score Method</a:t>
            </a:r>
          </a:p>
          <a:p>
            <a:pPr>
              <a:buClr>
                <a:srgbClr val="00B0F0"/>
              </a:buClr>
            </a:pPr>
            <a:r>
              <a:rPr lang="en-US" sz="2000" dirty="0">
                <a:latin typeface="Montserrat" panose="00000500000000000000" pitchFamily="2" charset="0"/>
              </a:rPr>
              <a:t>Anomaly Detection using Isolation Forest </a:t>
            </a:r>
          </a:p>
          <a:p>
            <a:pPr>
              <a:buClr>
                <a:srgbClr val="00B0F0"/>
              </a:buClr>
            </a:pPr>
            <a:r>
              <a:rPr lang="en-US" sz="2000" b="1" dirty="0">
                <a:latin typeface="Montserrat" panose="00000500000000000000" pitchFamily="2" charset="0"/>
              </a:rPr>
              <a:t>Live Demo 1: </a:t>
            </a:r>
            <a:r>
              <a:rPr lang="en-US" sz="2000" dirty="0" err="1">
                <a:latin typeface="Montserrat" panose="00000500000000000000" pitchFamily="2" charset="0"/>
              </a:rPr>
              <a:t>GenAI</a:t>
            </a:r>
            <a:r>
              <a:rPr lang="en-US" sz="2000" dirty="0">
                <a:latin typeface="Montserrat" panose="00000500000000000000" pitchFamily="2" charset="0"/>
              </a:rPr>
              <a:t> for sales anomaly detection using the Z-Score method </a:t>
            </a:r>
          </a:p>
          <a:p>
            <a:pPr>
              <a:buClr>
                <a:srgbClr val="00B0F0"/>
              </a:buClr>
            </a:pPr>
            <a:r>
              <a:rPr lang="en-US" sz="2000" b="1" dirty="0">
                <a:latin typeface="Montserrat" panose="00000500000000000000" pitchFamily="2" charset="0"/>
              </a:rPr>
              <a:t>Live Demo 2: </a:t>
            </a:r>
            <a:r>
              <a:rPr lang="en-US" sz="2000" dirty="0">
                <a:latin typeface="Montserrat" panose="00000500000000000000" pitchFamily="2" charset="0"/>
              </a:rPr>
              <a:t>Walmart store anomaly detection using </a:t>
            </a:r>
            <a:r>
              <a:rPr lang="en-US" sz="2000" dirty="0" err="1">
                <a:latin typeface="Montserrat" panose="00000500000000000000" pitchFamily="2" charset="0"/>
              </a:rPr>
              <a:t>GenAI</a:t>
            </a:r>
            <a:endParaRPr lang="en-US" sz="2000" dirty="0">
              <a:latin typeface="Montserrat" panose="00000500000000000000" pitchFamily="2" charset="0"/>
            </a:endParaRPr>
          </a:p>
          <a:p>
            <a:pPr>
              <a:buClr>
                <a:srgbClr val="00B0F0"/>
              </a:buClr>
            </a:pPr>
            <a:r>
              <a:rPr lang="en-US" sz="2000" dirty="0">
                <a:latin typeface="Montserrat" panose="00000500000000000000" pitchFamily="2" charset="0"/>
              </a:rPr>
              <a:t>Practice Opportunity</a:t>
            </a:r>
          </a:p>
        </p:txBody>
      </p:sp>
      <p:sp>
        <p:nvSpPr>
          <p:cNvPr id="9" name="TextBox 8">
            <a:extLst>
              <a:ext uri="{FF2B5EF4-FFF2-40B4-BE49-F238E27FC236}">
                <a16:creationId xmlns:a16="http://schemas.microsoft.com/office/drawing/2014/main" id="{8FF4BF6C-937D-3A93-9865-C5DE26F44C25}"/>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Tree>
    <p:extLst>
      <p:ext uri="{BB962C8B-B14F-4D97-AF65-F5344CB8AC3E}">
        <p14:creationId xmlns:p14="http://schemas.microsoft.com/office/powerpoint/2010/main" val="2093928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7ED5F-7B2D-7998-CE9F-68D4709ABA5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81BA07F-E3FF-77B4-EC7E-E3DEB1AA9AC6}"/>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7AA77107-845F-8BB3-25FC-93038D17FDF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D0B279B-6B00-DD4A-D600-12ED1D0A94BD}"/>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Recall Random Forest</a:t>
            </a:r>
          </a:p>
        </p:txBody>
      </p:sp>
      <p:sp>
        <p:nvSpPr>
          <p:cNvPr id="9" name="TextBox 8">
            <a:extLst>
              <a:ext uri="{FF2B5EF4-FFF2-40B4-BE49-F238E27FC236}">
                <a16:creationId xmlns:a16="http://schemas.microsoft.com/office/drawing/2014/main" id="{0207BB70-B3BF-567C-4BD1-FA103EB5A53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1" name="Text Placeholder 4">
            <a:extLst>
              <a:ext uri="{FF2B5EF4-FFF2-40B4-BE49-F238E27FC236}">
                <a16:creationId xmlns:a16="http://schemas.microsoft.com/office/drawing/2014/main" id="{A6636774-6B1D-43A3-A01D-D993827128E2}"/>
              </a:ext>
            </a:extLst>
          </p:cNvPr>
          <p:cNvSpPr txBox="1">
            <a:spLocks/>
          </p:cNvSpPr>
          <p:nvPr/>
        </p:nvSpPr>
        <p:spPr>
          <a:xfrm>
            <a:off x="154722" y="902714"/>
            <a:ext cx="11155360" cy="4762500"/>
          </a:xfrm>
          <a:prstGeom prst="rect">
            <a:avLst/>
          </a:prstGeom>
        </p:spPr>
        <p:txBody>
          <a:bodyPr vert="horz" lIns="91440" tIns="45720" rIns="91440" bIns="45720" rtlCol="0">
            <a:noAutofit/>
          </a:bodyPr>
          <a:lstStyle>
            <a:defPPr>
              <a:defRPr lang="en-US"/>
            </a:defPPr>
            <a:lvl1pPr marL="190510" marR="0" lvl="0" indent="-190510" defTabSz="914446" fontAlgn="auto">
              <a:lnSpc>
                <a:spcPct val="100000"/>
              </a:lnSpc>
              <a:spcBef>
                <a:spcPts val="1000"/>
              </a:spcBef>
              <a:spcAft>
                <a:spcPts val="333"/>
              </a:spcAft>
              <a:buClr>
                <a:srgbClr val="0B8ECC"/>
              </a:buClr>
              <a:buSzTx/>
              <a:buFont typeface="Arial" panose="020B0604020202020204" pitchFamily="34" charset="0"/>
              <a:buChar char="•"/>
              <a:tabLst/>
              <a:defRPr kumimoji="0" sz="2000" b="0" i="0" u="none" strike="noStrike" cap="none" spc="0" normalizeH="0" baseline="0">
                <a:ln>
                  <a:noFill/>
                </a:ln>
                <a:solidFill>
                  <a:srgbClr val="000000"/>
                </a:solidFill>
                <a:effectLst/>
                <a:uLnTx/>
                <a:uFillTx/>
                <a:latin typeface="Montserrat" panose="00000500000000000000" pitchFamily="2" charset="0"/>
                <a:ea typeface="Tahoma" panose="020B0604030504040204" pitchFamily="34" charset="0"/>
                <a:cs typeface="Tahoma" panose="020B0604030504040204" pitchFamily="34" charset="0"/>
              </a:defRPr>
            </a:lvl1pPr>
            <a:lvl2pPr marL="742987" indent="-285764" defTabSz="914446">
              <a:lnSpc>
                <a:spcPct val="120000"/>
              </a:lnSpc>
              <a:spcBef>
                <a:spcPts val="333"/>
              </a:spcBef>
              <a:spcAft>
                <a:spcPts val="333"/>
              </a:spcAft>
              <a:buClr>
                <a:srgbClr val="0B8ECC"/>
              </a:buClr>
              <a:buSzPct val="100000"/>
              <a:buFont typeface="Arial" panose="020B0604020202020204" pitchFamily="34" charset="0"/>
              <a:buChar char="•"/>
              <a:defRPr sz="2000">
                <a:ea typeface="Tahoma" panose="020B0604030504040204" pitchFamily="34" charset="0"/>
                <a:cs typeface="Tahoma" panose="020B0604030504040204" pitchFamily="34" charset="0"/>
              </a:defRPr>
            </a:lvl2pPr>
            <a:lvl3pPr marL="1143057" indent="-228611" defTabSz="914446">
              <a:lnSpc>
                <a:spcPct val="120000"/>
              </a:lnSpc>
              <a:spcBef>
                <a:spcPts val="333"/>
              </a:spcBef>
              <a:spcAft>
                <a:spcPts val="333"/>
              </a:spcAft>
              <a:buClr>
                <a:srgbClr val="0B8ECC"/>
              </a:buClr>
              <a:buSzPct val="100000"/>
              <a:buFont typeface="Arial" panose="020B0604020202020204" pitchFamily="34" charset="0"/>
              <a:buChar char="•"/>
              <a:defRPr sz="2000">
                <a:ea typeface="Tahoma" panose="020B0604030504040204" pitchFamily="34" charset="0"/>
                <a:cs typeface="Tahoma" panose="020B0604030504040204" pitchFamily="34" charset="0"/>
              </a:defRPr>
            </a:lvl3pPr>
            <a:lvl4pPr marL="1600280"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4pPr>
            <a:lvl5pPr marL="2057503" indent="-228611" defTabSz="914446">
              <a:lnSpc>
                <a:spcPct val="120000"/>
              </a:lnSpc>
              <a:spcBef>
                <a:spcPts val="333"/>
              </a:spcBef>
              <a:spcAft>
                <a:spcPts val="333"/>
              </a:spcAft>
              <a:buClr>
                <a:srgbClr val="0B8ECC"/>
              </a:buClr>
              <a:buFont typeface="Arial" panose="020B0604020202020204" pitchFamily="34" charset="0"/>
              <a:buChar char="•"/>
              <a:defRPr sz="2000">
                <a:ea typeface="Tahoma" panose="020B0604030504040204" pitchFamily="34" charset="0"/>
                <a:cs typeface="Tahoma" panose="020B0604030504040204" pitchFamily="34" charset="0"/>
              </a:defRPr>
            </a:lvl5pPr>
            <a:lvl6pPr marL="2514726" indent="-228611" defTabSz="914446">
              <a:lnSpc>
                <a:spcPct val="90000"/>
              </a:lnSpc>
              <a:spcBef>
                <a:spcPts val="500"/>
              </a:spcBef>
              <a:buFont typeface="Arial" panose="020B0604020202020204" pitchFamily="34" charset="0"/>
              <a:buChar char="•"/>
            </a:lvl6pPr>
            <a:lvl7pPr marL="2971949" indent="-228611" defTabSz="914446">
              <a:lnSpc>
                <a:spcPct val="90000"/>
              </a:lnSpc>
              <a:spcBef>
                <a:spcPts val="500"/>
              </a:spcBef>
              <a:buFont typeface="Arial" panose="020B0604020202020204" pitchFamily="34" charset="0"/>
              <a:buChar char="•"/>
            </a:lvl7pPr>
            <a:lvl8pPr marL="3429171" indent="-228611" defTabSz="914446">
              <a:lnSpc>
                <a:spcPct val="90000"/>
              </a:lnSpc>
              <a:spcBef>
                <a:spcPts val="500"/>
              </a:spcBef>
              <a:buFont typeface="Arial" panose="020B0604020202020204" pitchFamily="34" charset="0"/>
              <a:buChar char="•"/>
            </a:lvl8pPr>
            <a:lvl9pPr marL="3886394" indent="-228611" defTabSz="914446">
              <a:lnSpc>
                <a:spcPct val="90000"/>
              </a:lnSpc>
              <a:spcBef>
                <a:spcPts val="500"/>
              </a:spcBef>
              <a:buFont typeface="Arial" panose="020B0604020202020204" pitchFamily="34" charset="0"/>
              <a:buChar char="•"/>
            </a:lvl9pPr>
          </a:lstStyle>
          <a:p>
            <a:r>
              <a:rPr lang="en-US" dirty="0"/>
              <a:t>Instead of basing predictions on the results of a single decision tree, why not use the predictions of an ensemble of models?</a:t>
            </a:r>
          </a:p>
          <a:p>
            <a:r>
              <a:rPr lang="en-US" dirty="0"/>
              <a:t>Random Forest is a type of ensemble algorithms that combines predictions from a collection of models. Ensemble algorithms typically generates more accurate and stable predictions compared to a single model. </a:t>
            </a:r>
          </a:p>
          <a:p>
            <a:r>
              <a:rPr lang="en-US" dirty="0"/>
              <a:t>Random Forest works by creating a set of decision trees from randomly selected subset of data. It then combines votes or average values from different decision trees to generate a final prediction which represents the “wisdom of the crowds”.</a:t>
            </a:r>
          </a:p>
          <a:p>
            <a:endParaRPr lang="en-US" dirty="0"/>
          </a:p>
          <a:p>
            <a:endParaRPr lang="en-US" dirty="0"/>
          </a:p>
          <a:p>
            <a:endParaRPr lang="en-US" dirty="0"/>
          </a:p>
          <a:p>
            <a:endParaRPr lang="en-US" dirty="0"/>
          </a:p>
          <a:p>
            <a:endParaRPr lang="en-US" dirty="0"/>
          </a:p>
        </p:txBody>
      </p:sp>
      <p:sp>
        <p:nvSpPr>
          <p:cNvPr id="22" name="Oval 21">
            <a:extLst>
              <a:ext uri="{FF2B5EF4-FFF2-40B4-BE49-F238E27FC236}">
                <a16:creationId xmlns:a16="http://schemas.microsoft.com/office/drawing/2014/main" id="{8BDA44DE-39E9-E522-9B38-F7DA7BE2ECC7}"/>
              </a:ext>
            </a:extLst>
          </p:cNvPr>
          <p:cNvSpPr/>
          <p:nvPr/>
        </p:nvSpPr>
        <p:spPr>
          <a:xfrm>
            <a:off x="4639293" y="4902658"/>
            <a:ext cx="101600" cy="104532"/>
          </a:xfrm>
          <a:prstGeom prst="ellipse">
            <a:avLst/>
          </a:prstGeom>
          <a:solidFill>
            <a:srgbClr val="0054A7"/>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3" name="Oval 22">
            <a:extLst>
              <a:ext uri="{FF2B5EF4-FFF2-40B4-BE49-F238E27FC236}">
                <a16:creationId xmlns:a16="http://schemas.microsoft.com/office/drawing/2014/main" id="{7140A47C-7DD1-3914-0DEA-0921403A1DB1}"/>
              </a:ext>
            </a:extLst>
          </p:cNvPr>
          <p:cNvSpPr/>
          <p:nvPr/>
        </p:nvSpPr>
        <p:spPr>
          <a:xfrm>
            <a:off x="5362183" y="4954924"/>
            <a:ext cx="101600" cy="104532"/>
          </a:xfrm>
          <a:prstGeom prst="ellipse">
            <a:avLst/>
          </a:prstGeom>
          <a:solidFill>
            <a:srgbClr val="0054A7"/>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4" name="Oval 23">
            <a:extLst>
              <a:ext uri="{FF2B5EF4-FFF2-40B4-BE49-F238E27FC236}">
                <a16:creationId xmlns:a16="http://schemas.microsoft.com/office/drawing/2014/main" id="{FD2366A2-6916-6C7B-ED90-07A5A52B586E}"/>
              </a:ext>
            </a:extLst>
          </p:cNvPr>
          <p:cNvSpPr/>
          <p:nvPr/>
        </p:nvSpPr>
        <p:spPr>
          <a:xfrm>
            <a:off x="5854527" y="4960824"/>
            <a:ext cx="101600" cy="104532"/>
          </a:xfrm>
          <a:prstGeom prst="ellipse">
            <a:avLst/>
          </a:prstGeom>
          <a:solidFill>
            <a:srgbClr val="0054A7"/>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5" name="Oval 24">
            <a:extLst>
              <a:ext uri="{FF2B5EF4-FFF2-40B4-BE49-F238E27FC236}">
                <a16:creationId xmlns:a16="http://schemas.microsoft.com/office/drawing/2014/main" id="{7C8A3ADD-EA22-9BD9-5C80-79B95DEAF824}"/>
              </a:ext>
            </a:extLst>
          </p:cNvPr>
          <p:cNvSpPr/>
          <p:nvPr/>
        </p:nvSpPr>
        <p:spPr>
          <a:xfrm>
            <a:off x="5608355" y="4958447"/>
            <a:ext cx="101600" cy="104532"/>
          </a:xfrm>
          <a:prstGeom prst="ellipse">
            <a:avLst/>
          </a:prstGeom>
          <a:solidFill>
            <a:srgbClr val="0054A7"/>
          </a:solidFill>
          <a:ln w="12700" cap="flat" cmpd="sng" algn="ctr">
            <a:no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6" name="Left Brace 25">
            <a:extLst>
              <a:ext uri="{FF2B5EF4-FFF2-40B4-BE49-F238E27FC236}">
                <a16:creationId xmlns:a16="http://schemas.microsoft.com/office/drawing/2014/main" id="{640BBC3C-4359-7558-5725-8436933337B5}"/>
              </a:ext>
            </a:extLst>
          </p:cNvPr>
          <p:cNvSpPr/>
          <p:nvPr/>
        </p:nvSpPr>
        <p:spPr>
          <a:xfrm rot="16200000">
            <a:off x="4728309" y="2609887"/>
            <a:ext cx="287062" cy="6644747"/>
          </a:xfrm>
          <a:prstGeom prst="leftBrace">
            <a:avLst>
              <a:gd name="adj1" fmla="val 111364"/>
              <a:gd name="adj2" fmla="val 50000"/>
            </a:avLst>
          </a:prstGeom>
          <a:noFill/>
          <a:ln w="57150" cap="flat" cmpd="sng" algn="ctr">
            <a:solidFill>
              <a:srgbClr val="0054A7"/>
            </a:solidFill>
            <a:prstDash val="solid"/>
            <a:miter lim="800000"/>
          </a:ln>
          <a:effectLst/>
        </p:spPr>
        <p:txBody>
          <a:bodyPr rtlCol="0" anchor="ctr"/>
          <a:lstStyle/>
          <a:p>
            <a:pPr marL="0" marR="0" lvl="0" indent="0" algn="ctr" defTabSz="914446"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2060"/>
              </a:solidFill>
              <a:effectLst/>
              <a:uLnTx/>
              <a:uFillTx/>
              <a:latin typeface="Cambria" panose="02040503050406030204"/>
              <a:ea typeface="+mn-ea"/>
              <a:cs typeface="+mn-cs"/>
            </a:endParaRPr>
          </a:p>
        </p:txBody>
      </p:sp>
      <p:sp>
        <p:nvSpPr>
          <p:cNvPr id="27" name="TextBox 26">
            <a:extLst>
              <a:ext uri="{FF2B5EF4-FFF2-40B4-BE49-F238E27FC236}">
                <a16:creationId xmlns:a16="http://schemas.microsoft.com/office/drawing/2014/main" id="{EF56A634-9133-8789-B94E-F6E1136C56AB}"/>
              </a:ext>
            </a:extLst>
          </p:cNvPr>
          <p:cNvSpPr txBox="1"/>
          <p:nvPr/>
        </p:nvSpPr>
        <p:spPr>
          <a:xfrm>
            <a:off x="3116193" y="6465006"/>
            <a:ext cx="4257252" cy="369332"/>
          </a:xfrm>
          <a:prstGeom prst="rect">
            <a:avLst/>
          </a:prstGeom>
          <a:noFill/>
        </p:spPr>
        <p:txBody>
          <a:bodyPr wrap="square" rtlCol="0">
            <a:spAutoFit/>
          </a:bodyPr>
          <a:lstStyle/>
          <a:p>
            <a:pPr defTabSz="914446"/>
            <a:r>
              <a:rPr lang="en-CA" b="1" dirty="0">
                <a:solidFill>
                  <a:srgbClr val="002060"/>
                </a:solidFill>
                <a:latin typeface="Montserrat"/>
              </a:rPr>
              <a:t>MAJORITY VOTE = CLASS #1</a:t>
            </a:r>
          </a:p>
        </p:txBody>
      </p:sp>
      <p:sp>
        <p:nvSpPr>
          <p:cNvPr id="28" name="TextBox 27">
            <a:extLst>
              <a:ext uri="{FF2B5EF4-FFF2-40B4-BE49-F238E27FC236}">
                <a16:creationId xmlns:a16="http://schemas.microsoft.com/office/drawing/2014/main" id="{66C69D80-8380-EB89-F14B-C5B86938D691}"/>
              </a:ext>
            </a:extLst>
          </p:cNvPr>
          <p:cNvSpPr txBox="1"/>
          <p:nvPr/>
        </p:nvSpPr>
        <p:spPr>
          <a:xfrm>
            <a:off x="2148010" y="3851316"/>
            <a:ext cx="1311684" cy="646331"/>
          </a:xfrm>
          <a:prstGeom prst="rect">
            <a:avLst/>
          </a:prstGeom>
          <a:noFill/>
        </p:spPr>
        <p:txBody>
          <a:bodyPr wrap="square" rtlCol="0">
            <a:spAutoFit/>
          </a:bodyPr>
          <a:lstStyle>
            <a:defPPr>
              <a:defRPr lang="en-US"/>
            </a:defPPr>
            <a:lvl1pPr algn="ctr">
              <a:defRPr sz="2000">
                <a:solidFill>
                  <a:srgbClr val="017ACD"/>
                </a:solidFill>
              </a:defRPr>
            </a:lvl1pPr>
          </a:lstStyle>
          <a:p>
            <a:pPr defTabSz="914446"/>
            <a:r>
              <a:rPr lang="en-CA" sz="1800" dirty="0">
                <a:solidFill>
                  <a:srgbClr val="0C1752"/>
                </a:solidFill>
                <a:latin typeface="Montserrat" panose="00000500000000000000" pitchFamily="2" charset="0"/>
              </a:rPr>
              <a:t>Decision Tree 1</a:t>
            </a:r>
          </a:p>
        </p:txBody>
      </p:sp>
      <p:sp>
        <p:nvSpPr>
          <p:cNvPr id="29" name="TextBox 28">
            <a:extLst>
              <a:ext uri="{FF2B5EF4-FFF2-40B4-BE49-F238E27FC236}">
                <a16:creationId xmlns:a16="http://schemas.microsoft.com/office/drawing/2014/main" id="{A71CC537-1974-B2DE-3B9D-F9FEE9F68B02}"/>
              </a:ext>
            </a:extLst>
          </p:cNvPr>
          <p:cNvSpPr txBox="1"/>
          <p:nvPr/>
        </p:nvSpPr>
        <p:spPr>
          <a:xfrm>
            <a:off x="3989812" y="3868963"/>
            <a:ext cx="1311684" cy="646331"/>
          </a:xfrm>
          <a:prstGeom prst="rect">
            <a:avLst/>
          </a:prstGeom>
          <a:noFill/>
        </p:spPr>
        <p:txBody>
          <a:bodyPr wrap="square" rtlCol="0">
            <a:spAutoFit/>
          </a:bodyPr>
          <a:lstStyle>
            <a:defPPr>
              <a:defRPr lang="en-US"/>
            </a:defPPr>
            <a:lvl1pPr algn="ctr">
              <a:defRPr sz="2000">
                <a:solidFill>
                  <a:srgbClr val="017ACD"/>
                </a:solidFill>
              </a:defRPr>
            </a:lvl1pPr>
          </a:lstStyle>
          <a:p>
            <a:pPr defTabSz="914446"/>
            <a:r>
              <a:rPr lang="en-CA" sz="1800" dirty="0">
                <a:solidFill>
                  <a:srgbClr val="0C1752"/>
                </a:solidFill>
                <a:latin typeface="Montserrat" panose="00000500000000000000" pitchFamily="2" charset="0"/>
              </a:rPr>
              <a:t>Decision Tree 2</a:t>
            </a:r>
          </a:p>
        </p:txBody>
      </p:sp>
      <p:sp>
        <p:nvSpPr>
          <p:cNvPr id="30" name="TextBox 29">
            <a:extLst>
              <a:ext uri="{FF2B5EF4-FFF2-40B4-BE49-F238E27FC236}">
                <a16:creationId xmlns:a16="http://schemas.microsoft.com/office/drawing/2014/main" id="{241AE471-4408-E7B4-07DB-221FDDF0328D}"/>
              </a:ext>
            </a:extLst>
          </p:cNvPr>
          <p:cNvSpPr txBox="1"/>
          <p:nvPr/>
        </p:nvSpPr>
        <p:spPr>
          <a:xfrm>
            <a:off x="6762154" y="3883889"/>
            <a:ext cx="1366988" cy="646331"/>
          </a:xfrm>
          <a:prstGeom prst="rect">
            <a:avLst/>
          </a:prstGeom>
          <a:noFill/>
        </p:spPr>
        <p:txBody>
          <a:bodyPr wrap="square" rtlCol="0">
            <a:spAutoFit/>
          </a:bodyPr>
          <a:lstStyle>
            <a:defPPr>
              <a:defRPr lang="en-US"/>
            </a:defPPr>
            <a:lvl1pPr algn="ctr">
              <a:defRPr sz="2000">
                <a:solidFill>
                  <a:srgbClr val="017ACD"/>
                </a:solidFill>
              </a:defRPr>
            </a:lvl1pPr>
          </a:lstStyle>
          <a:p>
            <a:pPr defTabSz="914446"/>
            <a:r>
              <a:rPr lang="en-CA" sz="1800" dirty="0">
                <a:solidFill>
                  <a:srgbClr val="0C1752"/>
                </a:solidFill>
                <a:latin typeface="Montserrat" panose="00000500000000000000" pitchFamily="2" charset="0"/>
              </a:rPr>
              <a:t>Decision Tree N</a:t>
            </a:r>
          </a:p>
        </p:txBody>
      </p:sp>
      <p:sp>
        <p:nvSpPr>
          <p:cNvPr id="31" name="TextBox 30">
            <a:extLst>
              <a:ext uri="{FF2B5EF4-FFF2-40B4-BE49-F238E27FC236}">
                <a16:creationId xmlns:a16="http://schemas.microsoft.com/office/drawing/2014/main" id="{106B49AC-0BF7-4EA8-EE1F-4158B0D788F4}"/>
              </a:ext>
            </a:extLst>
          </p:cNvPr>
          <p:cNvSpPr txBox="1"/>
          <p:nvPr/>
        </p:nvSpPr>
        <p:spPr>
          <a:xfrm>
            <a:off x="3389723" y="6069830"/>
            <a:ext cx="2927383" cy="369332"/>
          </a:xfrm>
          <a:prstGeom prst="rect">
            <a:avLst/>
          </a:prstGeom>
          <a:noFill/>
        </p:spPr>
        <p:txBody>
          <a:bodyPr wrap="square" rtlCol="0">
            <a:spAutoFit/>
          </a:bodyPr>
          <a:lstStyle>
            <a:defPPr>
              <a:defRPr lang="en-US"/>
            </a:defPPr>
            <a:lvl1pPr algn="ctr" defTabSz="914446">
              <a:defRPr>
                <a:solidFill>
                  <a:srgbClr val="0C1752"/>
                </a:solidFill>
                <a:latin typeface="Montserrat" panose="00000500000000000000" pitchFamily="2" charset="0"/>
              </a:defRPr>
            </a:lvl1pPr>
          </a:lstStyle>
          <a:p>
            <a:r>
              <a:rPr lang="en-CA" dirty="0"/>
              <a:t>Random Forest</a:t>
            </a:r>
          </a:p>
        </p:txBody>
      </p:sp>
      <p:pic>
        <p:nvPicPr>
          <p:cNvPr id="32" name="Picture 31">
            <a:extLst>
              <a:ext uri="{FF2B5EF4-FFF2-40B4-BE49-F238E27FC236}">
                <a16:creationId xmlns:a16="http://schemas.microsoft.com/office/drawing/2014/main" id="{B2C0D133-0886-5ADD-F787-15D8B06B896F}"/>
              </a:ext>
            </a:extLst>
          </p:cNvPr>
          <p:cNvPicPr>
            <a:picLocks noChangeAspect="1"/>
          </p:cNvPicPr>
          <p:nvPr/>
        </p:nvPicPr>
        <p:blipFill>
          <a:blip r:embed="rId4"/>
          <a:stretch>
            <a:fillRect/>
          </a:stretch>
        </p:blipFill>
        <p:spPr>
          <a:xfrm>
            <a:off x="1617713" y="4550088"/>
            <a:ext cx="1857125" cy="1275689"/>
          </a:xfrm>
          <a:prstGeom prst="rect">
            <a:avLst/>
          </a:prstGeom>
        </p:spPr>
      </p:pic>
      <p:pic>
        <p:nvPicPr>
          <p:cNvPr id="33" name="Picture 32">
            <a:extLst>
              <a:ext uri="{FF2B5EF4-FFF2-40B4-BE49-F238E27FC236}">
                <a16:creationId xmlns:a16="http://schemas.microsoft.com/office/drawing/2014/main" id="{E7F86820-666F-73BF-AB88-A6E95D59C78D}"/>
              </a:ext>
            </a:extLst>
          </p:cNvPr>
          <p:cNvPicPr>
            <a:picLocks noChangeAspect="1"/>
          </p:cNvPicPr>
          <p:nvPr/>
        </p:nvPicPr>
        <p:blipFill>
          <a:blip r:embed="rId4"/>
          <a:stretch>
            <a:fillRect/>
          </a:stretch>
        </p:blipFill>
        <p:spPr>
          <a:xfrm>
            <a:off x="3435340" y="4542689"/>
            <a:ext cx="1857125" cy="1275689"/>
          </a:xfrm>
          <a:prstGeom prst="rect">
            <a:avLst/>
          </a:prstGeom>
        </p:spPr>
      </p:pic>
      <p:pic>
        <p:nvPicPr>
          <p:cNvPr id="34" name="Picture 33">
            <a:extLst>
              <a:ext uri="{FF2B5EF4-FFF2-40B4-BE49-F238E27FC236}">
                <a16:creationId xmlns:a16="http://schemas.microsoft.com/office/drawing/2014/main" id="{EABA6D06-C9F9-400B-8D30-0CC12C408A0B}"/>
              </a:ext>
            </a:extLst>
          </p:cNvPr>
          <p:cNvPicPr>
            <a:picLocks noChangeAspect="1"/>
          </p:cNvPicPr>
          <p:nvPr/>
        </p:nvPicPr>
        <p:blipFill>
          <a:blip r:embed="rId4"/>
          <a:stretch>
            <a:fillRect/>
          </a:stretch>
        </p:blipFill>
        <p:spPr>
          <a:xfrm>
            <a:off x="6272017" y="4560231"/>
            <a:ext cx="1857125" cy="1275689"/>
          </a:xfrm>
          <a:prstGeom prst="rect">
            <a:avLst/>
          </a:prstGeom>
        </p:spPr>
      </p:pic>
    </p:spTree>
    <p:extLst>
      <p:ext uri="{BB962C8B-B14F-4D97-AF65-F5344CB8AC3E}">
        <p14:creationId xmlns:p14="http://schemas.microsoft.com/office/powerpoint/2010/main" val="5086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73CFD-AC24-E564-A81E-1188372FBE7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74A7292-2619-25A4-A18C-0D4EFA81C707}"/>
              </a:ext>
            </a:extLst>
          </p:cNvPr>
          <p:cNvPicPr>
            <a:picLocks noChangeAspect="1"/>
          </p:cNvPicPr>
          <p:nvPr/>
        </p:nvPicPr>
        <p:blipFill>
          <a:blip r:embed="rId2"/>
          <a:stretch>
            <a:fillRect/>
          </a:stretch>
        </p:blipFill>
        <p:spPr>
          <a:xfrm>
            <a:off x="3202" y="0"/>
            <a:ext cx="12224773" cy="6858000"/>
          </a:xfrm>
          <a:prstGeom prst="rect">
            <a:avLst/>
          </a:prstGeom>
        </p:spPr>
      </p:pic>
      <p:pic>
        <p:nvPicPr>
          <p:cNvPr id="6" name="Picture 5">
            <a:extLst>
              <a:ext uri="{FF2B5EF4-FFF2-40B4-BE49-F238E27FC236}">
                <a16:creationId xmlns:a16="http://schemas.microsoft.com/office/drawing/2014/main" id="{BE703086-C562-0ED5-2A1D-2EF84DC53E9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EA24534D-6A3C-4BA4-EC48-88C9DE305B45}"/>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Isolation Forest Practical Example</a:t>
            </a:r>
          </a:p>
        </p:txBody>
      </p:sp>
      <p:sp>
        <p:nvSpPr>
          <p:cNvPr id="9" name="TextBox 8">
            <a:extLst>
              <a:ext uri="{FF2B5EF4-FFF2-40B4-BE49-F238E27FC236}">
                <a16:creationId xmlns:a16="http://schemas.microsoft.com/office/drawing/2014/main" id="{C7F3F5C6-4235-17F3-8CFA-8586C890CB98}"/>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B6AA0EBD-3D18-DAFA-2855-96755F6E20B9}"/>
              </a:ext>
            </a:extLst>
          </p:cNvPr>
          <p:cNvPicPr>
            <a:picLocks noChangeAspect="1"/>
          </p:cNvPicPr>
          <p:nvPr/>
        </p:nvPicPr>
        <p:blipFill>
          <a:blip r:embed="rId4"/>
          <a:stretch>
            <a:fillRect/>
          </a:stretch>
        </p:blipFill>
        <p:spPr>
          <a:xfrm>
            <a:off x="31921" y="1375076"/>
            <a:ext cx="6021028" cy="4337245"/>
          </a:xfrm>
          <a:prstGeom prst="rect">
            <a:avLst/>
          </a:prstGeom>
        </p:spPr>
      </p:pic>
      <p:sp>
        <p:nvSpPr>
          <p:cNvPr id="10" name="TextBox 9">
            <a:extLst>
              <a:ext uri="{FF2B5EF4-FFF2-40B4-BE49-F238E27FC236}">
                <a16:creationId xmlns:a16="http://schemas.microsoft.com/office/drawing/2014/main" id="{0AA675CD-133D-7FA1-8E98-50D341DDE647}"/>
              </a:ext>
            </a:extLst>
          </p:cNvPr>
          <p:cNvSpPr txBox="1"/>
          <p:nvPr/>
        </p:nvSpPr>
        <p:spPr>
          <a:xfrm>
            <a:off x="127660" y="728745"/>
            <a:ext cx="11339662" cy="646331"/>
          </a:xfrm>
          <a:prstGeom prst="rect">
            <a:avLst/>
          </a:prstGeom>
          <a:noFill/>
        </p:spPr>
        <p:txBody>
          <a:bodyPr wrap="square">
            <a:spAutoFit/>
          </a:bodyPr>
          <a:lstStyle/>
          <a:p>
            <a:pPr marL="285750" indent="-285750">
              <a:buClr>
                <a:srgbClr val="11CCDD"/>
              </a:buClr>
              <a:buFont typeface="Arial" panose="020B0604020202020204" pitchFamily="34" charset="0"/>
              <a:buChar char="•"/>
            </a:pPr>
            <a:r>
              <a:rPr lang="en-US" dirty="0">
                <a:latin typeface="Montserrat" panose="00000500000000000000" pitchFamily="2" charset="0"/>
              </a:rPr>
              <a:t>Assume that we have the following data points, and we would like to build an isolation tree. </a:t>
            </a:r>
          </a:p>
          <a:p>
            <a:pPr lvl="2">
              <a:buClr>
                <a:srgbClr val="11CCDD"/>
              </a:buClr>
            </a:pPr>
            <a:r>
              <a:rPr lang="en-US" dirty="0">
                <a:latin typeface="Montserrat" panose="00000500000000000000" pitchFamily="2" charset="0"/>
              </a:rPr>
              <a:t>			[1, 2, 2.5, 3, 3.5, 10]</a:t>
            </a:r>
          </a:p>
        </p:txBody>
      </p:sp>
      <p:sp>
        <p:nvSpPr>
          <p:cNvPr id="11" name="Oval 10">
            <a:extLst>
              <a:ext uri="{FF2B5EF4-FFF2-40B4-BE49-F238E27FC236}">
                <a16:creationId xmlns:a16="http://schemas.microsoft.com/office/drawing/2014/main" id="{B988013A-11AA-4CD0-3286-BAFCA96FBFA2}"/>
              </a:ext>
            </a:extLst>
          </p:cNvPr>
          <p:cNvSpPr/>
          <p:nvPr/>
        </p:nvSpPr>
        <p:spPr>
          <a:xfrm>
            <a:off x="8556565" y="1281247"/>
            <a:ext cx="731520" cy="731520"/>
          </a:xfrm>
          <a:prstGeom prst="ellipse">
            <a:avLst/>
          </a:prstGeom>
          <a:solidFill>
            <a:srgbClr val="D56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2" charset="0"/>
              </a:rPr>
              <a:t>Split at 5</a:t>
            </a:r>
          </a:p>
        </p:txBody>
      </p:sp>
      <p:sp>
        <p:nvSpPr>
          <p:cNvPr id="12" name="Oval 11">
            <a:extLst>
              <a:ext uri="{FF2B5EF4-FFF2-40B4-BE49-F238E27FC236}">
                <a16:creationId xmlns:a16="http://schemas.microsoft.com/office/drawing/2014/main" id="{B77010FA-F0C1-8FCF-A81C-4166D1A9C61F}"/>
              </a:ext>
            </a:extLst>
          </p:cNvPr>
          <p:cNvSpPr/>
          <p:nvPr/>
        </p:nvSpPr>
        <p:spPr>
          <a:xfrm>
            <a:off x="7579961" y="2178229"/>
            <a:ext cx="731520" cy="731520"/>
          </a:xfrm>
          <a:prstGeom prst="ellipse">
            <a:avLst/>
          </a:prstGeom>
          <a:solidFill>
            <a:srgbClr val="D56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2" charset="0"/>
              </a:rPr>
              <a:t>Split at 2.5</a:t>
            </a:r>
          </a:p>
        </p:txBody>
      </p:sp>
      <p:sp>
        <p:nvSpPr>
          <p:cNvPr id="13" name="Oval 12">
            <a:extLst>
              <a:ext uri="{FF2B5EF4-FFF2-40B4-BE49-F238E27FC236}">
                <a16:creationId xmlns:a16="http://schemas.microsoft.com/office/drawing/2014/main" id="{3115E172-7D2A-E7D4-3067-7D07887EB39B}"/>
              </a:ext>
            </a:extLst>
          </p:cNvPr>
          <p:cNvSpPr/>
          <p:nvPr/>
        </p:nvSpPr>
        <p:spPr>
          <a:xfrm>
            <a:off x="9626790" y="2178229"/>
            <a:ext cx="731520" cy="731520"/>
          </a:xfrm>
          <a:prstGeom prst="ellipse">
            <a:avLst/>
          </a:prstGeom>
          <a:solidFill>
            <a:srgbClr val="D56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2" charset="0"/>
              </a:rPr>
              <a:t>End</a:t>
            </a:r>
          </a:p>
        </p:txBody>
      </p:sp>
      <p:sp>
        <p:nvSpPr>
          <p:cNvPr id="15" name="TextBox 14">
            <a:extLst>
              <a:ext uri="{FF2B5EF4-FFF2-40B4-BE49-F238E27FC236}">
                <a16:creationId xmlns:a16="http://schemas.microsoft.com/office/drawing/2014/main" id="{84BF4D97-0C4F-6723-242C-89A9C6CDF4BC}"/>
              </a:ext>
            </a:extLst>
          </p:cNvPr>
          <p:cNvSpPr txBox="1"/>
          <p:nvPr/>
        </p:nvSpPr>
        <p:spPr>
          <a:xfrm>
            <a:off x="10398665" y="2359323"/>
            <a:ext cx="650810" cy="369332"/>
          </a:xfrm>
          <a:prstGeom prst="rect">
            <a:avLst/>
          </a:prstGeom>
          <a:noFill/>
        </p:spPr>
        <p:txBody>
          <a:bodyPr wrap="square">
            <a:spAutoFit/>
          </a:bodyPr>
          <a:lstStyle/>
          <a:p>
            <a:r>
              <a:rPr lang="en-US" dirty="0">
                <a:latin typeface="Montserrat" panose="00000500000000000000" pitchFamily="2" charset="0"/>
              </a:rPr>
              <a:t>[10]</a:t>
            </a:r>
            <a:endParaRPr lang="en-US" dirty="0"/>
          </a:p>
        </p:txBody>
      </p:sp>
      <p:cxnSp>
        <p:nvCxnSpPr>
          <p:cNvPr id="17" name="Straight Arrow Connector 16">
            <a:extLst>
              <a:ext uri="{FF2B5EF4-FFF2-40B4-BE49-F238E27FC236}">
                <a16:creationId xmlns:a16="http://schemas.microsoft.com/office/drawing/2014/main" id="{82ABC212-270D-E612-093F-E03D2FB1FCA5}"/>
              </a:ext>
            </a:extLst>
          </p:cNvPr>
          <p:cNvCxnSpPr>
            <a:stCxn id="11" idx="3"/>
            <a:endCxn id="12" idx="7"/>
          </p:cNvCxnSpPr>
          <p:nvPr/>
        </p:nvCxnSpPr>
        <p:spPr>
          <a:xfrm flipH="1">
            <a:off x="8204352" y="1905638"/>
            <a:ext cx="459342" cy="379720"/>
          </a:xfrm>
          <a:prstGeom prst="straightConnector1">
            <a:avLst/>
          </a:prstGeom>
          <a:ln w="57150">
            <a:solidFill>
              <a:srgbClr val="0C175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41A3CC-40DF-A2C0-0678-AE8A5CDD83BC}"/>
              </a:ext>
            </a:extLst>
          </p:cNvPr>
          <p:cNvCxnSpPr>
            <a:cxnSpLocks/>
            <a:stCxn id="11" idx="5"/>
            <a:endCxn id="13" idx="1"/>
          </p:cNvCxnSpPr>
          <p:nvPr/>
        </p:nvCxnSpPr>
        <p:spPr>
          <a:xfrm>
            <a:off x="9180956" y="1905638"/>
            <a:ext cx="552963" cy="379720"/>
          </a:xfrm>
          <a:prstGeom prst="straightConnector1">
            <a:avLst/>
          </a:prstGeom>
          <a:ln w="57150">
            <a:solidFill>
              <a:srgbClr val="0C175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586B72B-17AD-5533-4EB4-94584FC6D701}"/>
              </a:ext>
            </a:extLst>
          </p:cNvPr>
          <p:cNvSpPr txBox="1"/>
          <p:nvPr/>
        </p:nvSpPr>
        <p:spPr>
          <a:xfrm>
            <a:off x="5857247" y="2320094"/>
            <a:ext cx="2088474" cy="369332"/>
          </a:xfrm>
          <a:prstGeom prst="rect">
            <a:avLst/>
          </a:prstGeom>
          <a:noFill/>
        </p:spPr>
        <p:txBody>
          <a:bodyPr wrap="square">
            <a:spAutoFit/>
          </a:bodyPr>
          <a:lstStyle/>
          <a:p>
            <a:r>
              <a:rPr lang="en-US" dirty="0">
                <a:latin typeface="Montserrat" panose="00000500000000000000" pitchFamily="2" charset="0"/>
              </a:rPr>
              <a:t>[1, 2, 2.5, 3, 3.5]</a:t>
            </a:r>
            <a:endParaRPr lang="en-US" dirty="0"/>
          </a:p>
        </p:txBody>
      </p:sp>
      <p:cxnSp>
        <p:nvCxnSpPr>
          <p:cNvPr id="22" name="Straight Arrow Connector 21">
            <a:extLst>
              <a:ext uri="{FF2B5EF4-FFF2-40B4-BE49-F238E27FC236}">
                <a16:creationId xmlns:a16="http://schemas.microsoft.com/office/drawing/2014/main" id="{F636EAA1-68C0-0384-73CE-86FCE71E7F34}"/>
              </a:ext>
            </a:extLst>
          </p:cNvPr>
          <p:cNvCxnSpPr/>
          <p:nvPr/>
        </p:nvCxnSpPr>
        <p:spPr>
          <a:xfrm flipH="1">
            <a:off x="7217884" y="2812193"/>
            <a:ext cx="459342" cy="379720"/>
          </a:xfrm>
          <a:prstGeom prst="straightConnector1">
            <a:avLst/>
          </a:prstGeom>
          <a:ln w="57150">
            <a:solidFill>
              <a:srgbClr val="0C1752"/>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38DDA7B-AC66-E85D-9727-C269B92CBF8C}"/>
              </a:ext>
            </a:extLst>
          </p:cNvPr>
          <p:cNvSpPr/>
          <p:nvPr/>
        </p:nvSpPr>
        <p:spPr>
          <a:xfrm>
            <a:off x="6753316" y="3194836"/>
            <a:ext cx="731520" cy="731520"/>
          </a:xfrm>
          <a:prstGeom prst="ellipse">
            <a:avLst/>
          </a:prstGeom>
          <a:solidFill>
            <a:srgbClr val="D56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2" charset="0"/>
              </a:rPr>
              <a:t>Split at 1.5</a:t>
            </a:r>
          </a:p>
        </p:txBody>
      </p:sp>
      <p:sp>
        <p:nvSpPr>
          <p:cNvPr id="26" name="TextBox 25">
            <a:extLst>
              <a:ext uri="{FF2B5EF4-FFF2-40B4-BE49-F238E27FC236}">
                <a16:creationId xmlns:a16="http://schemas.microsoft.com/office/drawing/2014/main" id="{AF257429-6DB5-4C86-2DA0-173C37CBDFC9}"/>
              </a:ext>
            </a:extLst>
          </p:cNvPr>
          <p:cNvSpPr txBox="1"/>
          <p:nvPr/>
        </p:nvSpPr>
        <p:spPr>
          <a:xfrm>
            <a:off x="6156135" y="3317766"/>
            <a:ext cx="731520" cy="369332"/>
          </a:xfrm>
          <a:prstGeom prst="rect">
            <a:avLst/>
          </a:prstGeom>
          <a:noFill/>
        </p:spPr>
        <p:txBody>
          <a:bodyPr wrap="square">
            <a:spAutoFit/>
          </a:bodyPr>
          <a:lstStyle/>
          <a:p>
            <a:r>
              <a:rPr lang="en-US" dirty="0">
                <a:latin typeface="Montserrat" panose="00000500000000000000" pitchFamily="2" charset="0"/>
              </a:rPr>
              <a:t>[1, 2]</a:t>
            </a:r>
            <a:endParaRPr lang="en-US" dirty="0"/>
          </a:p>
        </p:txBody>
      </p:sp>
      <p:sp>
        <p:nvSpPr>
          <p:cNvPr id="27" name="TextBox 26">
            <a:extLst>
              <a:ext uri="{FF2B5EF4-FFF2-40B4-BE49-F238E27FC236}">
                <a16:creationId xmlns:a16="http://schemas.microsoft.com/office/drawing/2014/main" id="{94678F4D-74B9-1B03-BD20-5EA563122A70}"/>
              </a:ext>
            </a:extLst>
          </p:cNvPr>
          <p:cNvSpPr txBox="1"/>
          <p:nvPr/>
        </p:nvSpPr>
        <p:spPr>
          <a:xfrm>
            <a:off x="9233704" y="3326172"/>
            <a:ext cx="1622886" cy="369332"/>
          </a:xfrm>
          <a:prstGeom prst="rect">
            <a:avLst/>
          </a:prstGeom>
          <a:noFill/>
        </p:spPr>
        <p:txBody>
          <a:bodyPr wrap="square">
            <a:spAutoFit/>
          </a:bodyPr>
          <a:lstStyle/>
          <a:p>
            <a:r>
              <a:rPr lang="en-US" dirty="0">
                <a:latin typeface="Montserrat" panose="00000500000000000000" pitchFamily="2" charset="0"/>
              </a:rPr>
              <a:t>[2.5, 3, 3.5]</a:t>
            </a:r>
            <a:endParaRPr lang="en-US" dirty="0"/>
          </a:p>
        </p:txBody>
      </p:sp>
      <p:sp>
        <p:nvSpPr>
          <p:cNvPr id="29" name="TextBox 28">
            <a:extLst>
              <a:ext uri="{FF2B5EF4-FFF2-40B4-BE49-F238E27FC236}">
                <a16:creationId xmlns:a16="http://schemas.microsoft.com/office/drawing/2014/main" id="{20627680-D951-425D-82BF-66900878D76C}"/>
              </a:ext>
            </a:extLst>
          </p:cNvPr>
          <p:cNvSpPr txBox="1"/>
          <p:nvPr/>
        </p:nvSpPr>
        <p:spPr>
          <a:xfrm>
            <a:off x="6564017" y="1226448"/>
            <a:ext cx="2099677" cy="369332"/>
          </a:xfrm>
          <a:prstGeom prst="rect">
            <a:avLst/>
          </a:prstGeom>
          <a:noFill/>
        </p:spPr>
        <p:txBody>
          <a:bodyPr wrap="square">
            <a:spAutoFit/>
          </a:bodyPr>
          <a:lstStyle/>
          <a:p>
            <a:r>
              <a:rPr lang="en-US" dirty="0">
                <a:latin typeface="Montserrat" panose="00000500000000000000" pitchFamily="2" charset="0"/>
              </a:rPr>
              <a:t>[1, 2, 2.5, 3, 3.5, 10]</a:t>
            </a:r>
            <a:endParaRPr lang="en-US" dirty="0"/>
          </a:p>
        </p:txBody>
      </p:sp>
      <p:sp>
        <p:nvSpPr>
          <p:cNvPr id="30" name="Oval 29">
            <a:extLst>
              <a:ext uri="{FF2B5EF4-FFF2-40B4-BE49-F238E27FC236}">
                <a16:creationId xmlns:a16="http://schemas.microsoft.com/office/drawing/2014/main" id="{1D55B230-8A6F-3985-4356-FE9EA8079AB7}"/>
              </a:ext>
            </a:extLst>
          </p:cNvPr>
          <p:cNvSpPr/>
          <p:nvPr/>
        </p:nvSpPr>
        <p:spPr>
          <a:xfrm>
            <a:off x="8527027" y="3194836"/>
            <a:ext cx="731520" cy="731520"/>
          </a:xfrm>
          <a:prstGeom prst="ellipse">
            <a:avLst/>
          </a:prstGeom>
          <a:solidFill>
            <a:srgbClr val="D56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2" charset="0"/>
              </a:rPr>
              <a:t>End</a:t>
            </a:r>
          </a:p>
        </p:txBody>
      </p:sp>
      <p:cxnSp>
        <p:nvCxnSpPr>
          <p:cNvPr id="31" name="Straight Arrow Connector 30">
            <a:extLst>
              <a:ext uri="{FF2B5EF4-FFF2-40B4-BE49-F238E27FC236}">
                <a16:creationId xmlns:a16="http://schemas.microsoft.com/office/drawing/2014/main" id="{1C34B9F8-17D7-B63D-2FCD-3ECE9B2F50C1}"/>
              </a:ext>
            </a:extLst>
          </p:cNvPr>
          <p:cNvCxnSpPr>
            <a:cxnSpLocks/>
          </p:cNvCxnSpPr>
          <p:nvPr/>
        </p:nvCxnSpPr>
        <p:spPr>
          <a:xfrm>
            <a:off x="8194816" y="2828416"/>
            <a:ext cx="552963" cy="379720"/>
          </a:xfrm>
          <a:prstGeom prst="straightConnector1">
            <a:avLst/>
          </a:prstGeom>
          <a:ln w="57150">
            <a:solidFill>
              <a:srgbClr val="0C175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18CBD71-E1D6-BFD0-C695-D8BE0F0568DC}"/>
              </a:ext>
            </a:extLst>
          </p:cNvPr>
          <p:cNvCxnSpPr/>
          <p:nvPr/>
        </p:nvCxnSpPr>
        <p:spPr>
          <a:xfrm flipH="1">
            <a:off x="6407661" y="3875113"/>
            <a:ext cx="459342" cy="379720"/>
          </a:xfrm>
          <a:prstGeom prst="straightConnector1">
            <a:avLst/>
          </a:prstGeom>
          <a:ln w="57150">
            <a:solidFill>
              <a:srgbClr val="0C175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2505F4-49A2-BD14-49A8-A94776639E9E}"/>
              </a:ext>
            </a:extLst>
          </p:cNvPr>
          <p:cNvCxnSpPr>
            <a:cxnSpLocks/>
          </p:cNvCxnSpPr>
          <p:nvPr/>
        </p:nvCxnSpPr>
        <p:spPr>
          <a:xfrm>
            <a:off x="7339694" y="3909263"/>
            <a:ext cx="552963" cy="379720"/>
          </a:xfrm>
          <a:prstGeom prst="straightConnector1">
            <a:avLst/>
          </a:prstGeom>
          <a:ln w="57150">
            <a:solidFill>
              <a:srgbClr val="0C175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8C02717-3190-44AE-98C0-AF78F6244F32}"/>
              </a:ext>
            </a:extLst>
          </p:cNvPr>
          <p:cNvSpPr txBox="1"/>
          <p:nvPr/>
        </p:nvSpPr>
        <p:spPr>
          <a:xfrm>
            <a:off x="5568642" y="4379159"/>
            <a:ext cx="731520" cy="369332"/>
          </a:xfrm>
          <a:prstGeom prst="rect">
            <a:avLst/>
          </a:prstGeom>
          <a:noFill/>
        </p:spPr>
        <p:txBody>
          <a:bodyPr wrap="square">
            <a:spAutoFit/>
          </a:bodyPr>
          <a:lstStyle/>
          <a:p>
            <a:r>
              <a:rPr lang="en-US" dirty="0">
                <a:latin typeface="Montserrat" panose="00000500000000000000" pitchFamily="2" charset="0"/>
              </a:rPr>
              <a:t>[1]</a:t>
            </a:r>
            <a:endParaRPr lang="en-US" dirty="0"/>
          </a:p>
        </p:txBody>
      </p:sp>
      <p:sp>
        <p:nvSpPr>
          <p:cNvPr id="35" name="TextBox 34">
            <a:extLst>
              <a:ext uri="{FF2B5EF4-FFF2-40B4-BE49-F238E27FC236}">
                <a16:creationId xmlns:a16="http://schemas.microsoft.com/office/drawing/2014/main" id="{FB8E9C4D-ECBC-F9B9-31E2-340041A2101B}"/>
              </a:ext>
            </a:extLst>
          </p:cNvPr>
          <p:cNvSpPr txBox="1"/>
          <p:nvPr/>
        </p:nvSpPr>
        <p:spPr>
          <a:xfrm>
            <a:off x="8236449" y="4408699"/>
            <a:ext cx="731520" cy="369332"/>
          </a:xfrm>
          <a:prstGeom prst="rect">
            <a:avLst/>
          </a:prstGeom>
          <a:noFill/>
        </p:spPr>
        <p:txBody>
          <a:bodyPr wrap="square">
            <a:spAutoFit/>
          </a:bodyPr>
          <a:lstStyle/>
          <a:p>
            <a:r>
              <a:rPr lang="en-US" dirty="0">
                <a:latin typeface="Montserrat" panose="00000500000000000000" pitchFamily="2" charset="0"/>
              </a:rPr>
              <a:t>[2]</a:t>
            </a:r>
            <a:endParaRPr lang="en-US" dirty="0"/>
          </a:p>
        </p:txBody>
      </p:sp>
      <p:sp>
        <p:nvSpPr>
          <p:cNvPr id="36" name="Oval 35">
            <a:extLst>
              <a:ext uri="{FF2B5EF4-FFF2-40B4-BE49-F238E27FC236}">
                <a16:creationId xmlns:a16="http://schemas.microsoft.com/office/drawing/2014/main" id="{7DBBF6B7-23F9-0733-D278-A7023F8E1907}"/>
              </a:ext>
            </a:extLst>
          </p:cNvPr>
          <p:cNvSpPr/>
          <p:nvPr/>
        </p:nvSpPr>
        <p:spPr>
          <a:xfrm>
            <a:off x="5962814" y="4256625"/>
            <a:ext cx="731520" cy="731520"/>
          </a:xfrm>
          <a:prstGeom prst="ellipse">
            <a:avLst/>
          </a:prstGeom>
          <a:solidFill>
            <a:srgbClr val="D56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2" charset="0"/>
              </a:rPr>
              <a:t>End</a:t>
            </a:r>
          </a:p>
        </p:txBody>
      </p:sp>
      <p:sp>
        <p:nvSpPr>
          <p:cNvPr id="37" name="Oval 36">
            <a:extLst>
              <a:ext uri="{FF2B5EF4-FFF2-40B4-BE49-F238E27FC236}">
                <a16:creationId xmlns:a16="http://schemas.microsoft.com/office/drawing/2014/main" id="{1F488DBB-3DF0-F458-7F3D-728428EF4941}"/>
              </a:ext>
            </a:extLst>
          </p:cNvPr>
          <p:cNvSpPr/>
          <p:nvPr/>
        </p:nvSpPr>
        <p:spPr>
          <a:xfrm>
            <a:off x="7550740" y="4282735"/>
            <a:ext cx="731520" cy="731520"/>
          </a:xfrm>
          <a:prstGeom prst="ellipse">
            <a:avLst/>
          </a:prstGeom>
          <a:solidFill>
            <a:srgbClr val="D56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2" charset="0"/>
              </a:rPr>
              <a:t>End</a:t>
            </a:r>
          </a:p>
        </p:txBody>
      </p:sp>
      <p:sp>
        <p:nvSpPr>
          <p:cNvPr id="3" name="Oval 2">
            <a:extLst>
              <a:ext uri="{FF2B5EF4-FFF2-40B4-BE49-F238E27FC236}">
                <a16:creationId xmlns:a16="http://schemas.microsoft.com/office/drawing/2014/main" id="{AEA09863-3BF3-AB10-7FD7-55DC1F5FBB02}"/>
              </a:ext>
            </a:extLst>
          </p:cNvPr>
          <p:cNvSpPr/>
          <p:nvPr/>
        </p:nvSpPr>
        <p:spPr>
          <a:xfrm>
            <a:off x="9294046" y="2092376"/>
            <a:ext cx="1791477" cy="858416"/>
          </a:xfrm>
          <a:prstGeom prst="ellipse">
            <a:avLst/>
          </a:prstGeom>
          <a:noFill/>
          <a:ln w="76200">
            <a:solidFill>
              <a:srgbClr val="11CC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5D1B11-DF68-974C-DFFE-F46FA6A1FDCE}"/>
              </a:ext>
            </a:extLst>
          </p:cNvPr>
          <p:cNvSpPr txBox="1"/>
          <p:nvPr/>
        </p:nvSpPr>
        <p:spPr>
          <a:xfrm>
            <a:off x="9890950" y="1446045"/>
            <a:ext cx="1962125" cy="646331"/>
          </a:xfrm>
          <a:prstGeom prst="rect">
            <a:avLst/>
          </a:prstGeom>
          <a:noFill/>
        </p:spPr>
        <p:txBody>
          <a:bodyPr wrap="square" rtlCol="0">
            <a:spAutoFit/>
          </a:bodyPr>
          <a:lstStyle/>
          <a:p>
            <a:pPr algn="ctr"/>
            <a:r>
              <a:rPr lang="en-US" dirty="0">
                <a:solidFill>
                  <a:srgbClr val="11CCDD"/>
                </a:solidFill>
                <a:latin typeface="Montserrat" panose="00000500000000000000" pitchFamily="2" charset="0"/>
              </a:rPr>
              <a:t>Anomalous point</a:t>
            </a:r>
          </a:p>
        </p:txBody>
      </p:sp>
    </p:spTree>
    <p:extLst>
      <p:ext uri="{BB962C8B-B14F-4D97-AF65-F5344CB8AC3E}">
        <p14:creationId xmlns:p14="http://schemas.microsoft.com/office/powerpoint/2010/main" val="4864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fade">
                                      <p:cBhvr>
                                        <p:cTn id="75" dur="500"/>
                                        <p:tgtEl>
                                          <p:spTgt spid="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21" grpId="0"/>
      <p:bldP spid="24" grpId="0" animBg="1"/>
      <p:bldP spid="26" grpId="0"/>
      <p:bldP spid="27" grpId="0"/>
      <p:bldP spid="29" grpId="0"/>
      <p:bldP spid="30" grpId="0" animBg="1"/>
      <p:bldP spid="34" grpId="0"/>
      <p:bldP spid="35" grpId="0"/>
      <p:bldP spid="36" grpId="0" animBg="1"/>
      <p:bldP spid="37" grpId="0" animBg="1"/>
      <p:bldP spid="3"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5FCFC-E65A-D493-278E-5848ED84DCC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89084FD-2D9B-354A-AA6D-D97A9B31827A}"/>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A820913F-C175-06CE-24A2-C4E0F8280302}"/>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13D7F7ED-4DCA-12A4-6FE6-A22593BC706F}"/>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Isolation Forest Math</a:t>
            </a:r>
          </a:p>
        </p:txBody>
      </p:sp>
      <p:sp>
        <p:nvSpPr>
          <p:cNvPr id="9" name="TextBox 8">
            <a:extLst>
              <a:ext uri="{FF2B5EF4-FFF2-40B4-BE49-F238E27FC236}">
                <a16:creationId xmlns:a16="http://schemas.microsoft.com/office/drawing/2014/main" id="{94EE481D-10DF-D61B-819F-00B1DF837E2D}"/>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8" name="Text Placeholder 2">
            <a:extLst>
              <a:ext uri="{FF2B5EF4-FFF2-40B4-BE49-F238E27FC236}">
                <a16:creationId xmlns:a16="http://schemas.microsoft.com/office/drawing/2014/main" id="{621013FD-4B6D-9A50-E509-27E98872D300}"/>
              </a:ext>
            </a:extLst>
          </p:cNvPr>
          <p:cNvSpPr txBox="1">
            <a:spLocks/>
          </p:cNvSpPr>
          <p:nvPr/>
        </p:nvSpPr>
        <p:spPr>
          <a:xfrm>
            <a:off x="236903" y="959211"/>
            <a:ext cx="11218333" cy="50546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anose="00000500000000000000" pitchFamily="2" charset="0"/>
              </a:rPr>
              <a:t>Every data point is given an anomaly score using the following formula:</a:t>
            </a:r>
          </a:p>
        </p:txBody>
      </p:sp>
      <p:pic>
        <p:nvPicPr>
          <p:cNvPr id="11" name="Picture 10">
            <a:extLst>
              <a:ext uri="{FF2B5EF4-FFF2-40B4-BE49-F238E27FC236}">
                <a16:creationId xmlns:a16="http://schemas.microsoft.com/office/drawing/2014/main" id="{A1436BBD-F59F-3C9F-33E7-2E8C8BFDAC1D}"/>
              </a:ext>
            </a:extLst>
          </p:cNvPr>
          <p:cNvPicPr>
            <a:picLocks noChangeAspect="1"/>
          </p:cNvPicPr>
          <p:nvPr/>
        </p:nvPicPr>
        <p:blipFill>
          <a:blip r:embed="rId4"/>
          <a:stretch>
            <a:fillRect/>
          </a:stretch>
        </p:blipFill>
        <p:spPr>
          <a:xfrm>
            <a:off x="6096000" y="1552069"/>
            <a:ext cx="4793084" cy="3607760"/>
          </a:xfrm>
          <a:prstGeom prst="rect">
            <a:avLst/>
          </a:prstGeom>
        </p:spPr>
      </p:pic>
      <p:pic>
        <p:nvPicPr>
          <p:cNvPr id="12" name="Picture 11">
            <a:extLst>
              <a:ext uri="{FF2B5EF4-FFF2-40B4-BE49-F238E27FC236}">
                <a16:creationId xmlns:a16="http://schemas.microsoft.com/office/drawing/2014/main" id="{F6151F2B-82DD-0A14-DD4B-BD156FFE78F5}"/>
              </a:ext>
            </a:extLst>
          </p:cNvPr>
          <p:cNvPicPr>
            <a:picLocks noChangeAspect="1"/>
          </p:cNvPicPr>
          <p:nvPr/>
        </p:nvPicPr>
        <p:blipFill>
          <a:blip r:embed="rId5"/>
          <a:srcRect r="6235"/>
          <a:stretch/>
        </p:blipFill>
        <p:spPr>
          <a:xfrm>
            <a:off x="94357" y="1746854"/>
            <a:ext cx="5976020" cy="2514677"/>
          </a:xfrm>
          <a:prstGeom prst="rect">
            <a:avLst/>
          </a:prstGeom>
        </p:spPr>
      </p:pic>
    </p:spTree>
    <p:extLst>
      <p:ext uri="{BB962C8B-B14F-4D97-AF65-F5344CB8AC3E}">
        <p14:creationId xmlns:p14="http://schemas.microsoft.com/office/powerpoint/2010/main" val="2743838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625C1-63A9-9B71-B8C5-1232EB9E09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1CAF4CB-3967-CC83-8E61-49711CBC4398}"/>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F1B6C0A1-45C2-DF76-4181-0D6326DDD054}"/>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67AC1FFB-D692-EE4F-826E-FAAB7406D7B1}"/>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Isolation Forest Practical Example</a:t>
            </a:r>
          </a:p>
        </p:txBody>
      </p:sp>
      <p:sp>
        <p:nvSpPr>
          <p:cNvPr id="9" name="TextBox 8">
            <a:extLst>
              <a:ext uri="{FF2B5EF4-FFF2-40B4-BE49-F238E27FC236}">
                <a16:creationId xmlns:a16="http://schemas.microsoft.com/office/drawing/2014/main" id="{A42BB9E4-A613-51D0-B2F3-E3D549FDB98C}"/>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3" name="Picture 2">
            <a:extLst>
              <a:ext uri="{FF2B5EF4-FFF2-40B4-BE49-F238E27FC236}">
                <a16:creationId xmlns:a16="http://schemas.microsoft.com/office/drawing/2014/main" id="{65BF6CE6-E553-A4A9-D72B-929CDCF45E94}"/>
              </a:ext>
            </a:extLst>
          </p:cNvPr>
          <p:cNvPicPr>
            <a:picLocks noChangeAspect="1"/>
          </p:cNvPicPr>
          <p:nvPr/>
        </p:nvPicPr>
        <p:blipFill>
          <a:blip r:embed="rId4"/>
          <a:srcRect t="1" r="3262" b="48351"/>
          <a:stretch/>
        </p:blipFill>
        <p:spPr>
          <a:xfrm>
            <a:off x="154722" y="693747"/>
            <a:ext cx="6153655" cy="3011330"/>
          </a:xfrm>
          <a:prstGeom prst="rect">
            <a:avLst/>
          </a:prstGeom>
        </p:spPr>
      </p:pic>
      <p:pic>
        <p:nvPicPr>
          <p:cNvPr id="10" name="Picture 9">
            <a:extLst>
              <a:ext uri="{FF2B5EF4-FFF2-40B4-BE49-F238E27FC236}">
                <a16:creationId xmlns:a16="http://schemas.microsoft.com/office/drawing/2014/main" id="{FD94D62C-45B4-DCF1-B600-FE9C22B98383}"/>
              </a:ext>
            </a:extLst>
          </p:cNvPr>
          <p:cNvPicPr>
            <a:picLocks noChangeAspect="1"/>
          </p:cNvPicPr>
          <p:nvPr/>
        </p:nvPicPr>
        <p:blipFill>
          <a:blip r:embed="rId5"/>
          <a:stretch>
            <a:fillRect/>
          </a:stretch>
        </p:blipFill>
        <p:spPr>
          <a:xfrm>
            <a:off x="6629669" y="771641"/>
            <a:ext cx="3888544" cy="301133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7C87113-E4DB-687D-B100-EE6D83263934}"/>
                  </a:ext>
                </a:extLst>
              </p:cNvPr>
              <p:cNvSpPr txBox="1"/>
              <p:nvPr/>
            </p:nvSpPr>
            <p:spPr>
              <a:xfrm>
                <a:off x="154722" y="3691580"/>
                <a:ext cx="10800183" cy="1200329"/>
              </a:xfrm>
              <a:prstGeom prst="rect">
                <a:avLst/>
              </a:prstGeom>
              <a:noFill/>
            </p:spPr>
            <p:txBody>
              <a:bodyPr wrap="square">
                <a:spAutoFit/>
              </a:bodyPr>
              <a:lstStyle/>
              <a:p>
                <a:pPr marL="285750" indent="-285750">
                  <a:buClr>
                    <a:srgbClr val="11CCDD"/>
                  </a:buClr>
                  <a:buFont typeface="Arial" panose="020B0604020202020204" pitchFamily="34" charset="0"/>
                  <a:buChar char="•"/>
                </a:pPr>
                <a:r>
                  <a:rPr lang="en-US" dirty="0">
                    <a:latin typeface="Montserrat" panose="00000500000000000000" pitchFamily="2" charset="0"/>
                  </a:rPr>
                  <a:t>The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latin typeface="Montserrat" panose="00000500000000000000" pitchFamily="2" charset="0"/>
                  </a:rPr>
                  <a:t> equation is used to normalize the path length in the </a:t>
                </a:r>
                <a:r>
                  <a:rPr lang="en-US" b="1" dirty="0">
                    <a:latin typeface="Montserrat" panose="00000500000000000000" pitchFamily="2" charset="0"/>
                  </a:rPr>
                  <a:t>Isolation Forest</a:t>
                </a:r>
                <a:r>
                  <a:rPr lang="en-US" dirty="0">
                    <a:latin typeface="Montserrat" panose="00000500000000000000" pitchFamily="2" charset="0"/>
                  </a:rPr>
                  <a:t> algorithm. It represents the average path length for a binary tree of size </a:t>
                </a:r>
                <a14:m>
                  <m:oMath xmlns:m="http://schemas.openxmlformats.org/officeDocument/2006/math">
                    <m:r>
                      <a:rPr lang="en-US" i="1" dirty="0" smtClean="0">
                        <a:latin typeface="Cambria Math" panose="02040503050406030204" pitchFamily="18" charset="0"/>
                      </a:rPr>
                      <m:t>𝑛</m:t>
                    </m:r>
                  </m:oMath>
                </a14:m>
                <a:r>
                  <a:rPr lang="en-US" dirty="0">
                    <a:latin typeface="Montserrat" panose="00000500000000000000" pitchFamily="2" charset="0"/>
                  </a:rPr>
                  <a:t>. The formula for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latin typeface="Montserrat" panose="00000500000000000000" pitchFamily="2" charset="0"/>
                  </a:rPr>
                  <a:t> is given by:</a:t>
                </a:r>
              </a:p>
              <a:p>
                <a:endParaRPr lang="en-US" dirty="0">
                  <a:latin typeface="Montserrat" panose="00000500000000000000" pitchFamily="2" charset="0"/>
                </a:endParaRPr>
              </a:p>
            </p:txBody>
          </p:sp>
        </mc:Choice>
        <mc:Fallback xmlns="">
          <p:sp>
            <p:nvSpPr>
              <p:cNvPr id="12" name="TextBox 11">
                <a:extLst>
                  <a:ext uri="{FF2B5EF4-FFF2-40B4-BE49-F238E27FC236}">
                    <a16:creationId xmlns:a16="http://schemas.microsoft.com/office/drawing/2014/main" id="{F7C87113-E4DB-687D-B100-EE6D83263934}"/>
                  </a:ext>
                </a:extLst>
              </p:cNvPr>
              <p:cNvSpPr txBox="1">
                <a:spLocks noRot="1" noChangeAspect="1" noMove="1" noResize="1" noEditPoints="1" noAdjustHandles="1" noChangeArrowheads="1" noChangeShapeType="1" noTextEdit="1"/>
              </p:cNvSpPr>
              <p:nvPr/>
            </p:nvSpPr>
            <p:spPr>
              <a:xfrm>
                <a:off x="154722" y="3691580"/>
                <a:ext cx="10800183" cy="1200329"/>
              </a:xfrm>
              <a:prstGeom prst="rect">
                <a:avLst/>
              </a:prstGeom>
              <a:blipFill>
                <a:blip r:embed="rId6"/>
                <a:stretch>
                  <a:fillRect l="-339" t="-255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9012CFC-687C-CC33-5773-C5B52F113D72}"/>
              </a:ext>
            </a:extLst>
          </p:cNvPr>
          <p:cNvPicPr>
            <a:picLocks noChangeAspect="1"/>
          </p:cNvPicPr>
          <p:nvPr/>
        </p:nvPicPr>
        <p:blipFill>
          <a:blip r:embed="rId7"/>
          <a:stretch>
            <a:fillRect/>
          </a:stretch>
        </p:blipFill>
        <p:spPr>
          <a:xfrm>
            <a:off x="2644064" y="4521953"/>
            <a:ext cx="3985605" cy="83827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6B85FF8-0010-9E0B-DE6C-7F0769036C89}"/>
                  </a:ext>
                </a:extLst>
              </p:cNvPr>
              <p:cNvSpPr txBox="1"/>
              <p:nvPr/>
            </p:nvSpPr>
            <p:spPr>
              <a:xfrm>
                <a:off x="168776" y="5339453"/>
                <a:ext cx="6125546" cy="369332"/>
              </a:xfrm>
              <a:prstGeom prst="rect">
                <a:avLst/>
              </a:prstGeom>
              <a:noFill/>
            </p:spPr>
            <p:txBody>
              <a:bodyPr wrap="square">
                <a:spAutoFit/>
              </a:bodyPr>
              <a:lstStyle/>
              <a:p>
                <a:pPr marL="285750" indent="-285750">
                  <a:buClr>
                    <a:srgbClr val="11CCDD"/>
                  </a:buClr>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 </m:t>
                    </m:r>
                  </m:oMath>
                </a14:m>
                <a:r>
                  <a:rPr lang="en-US" dirty="0">
                    <a:latin typeface="Montserrat" panose="00000500000000000000" pitchFamily="2" charset="0"/>
                  </a:rPr>
                  <a:t>is the harmonic number, calculated as:</a:t>
                </a:r>
              </a:p>
            </p:txBody>
          </p:sp>
        </mc:Choice>
        <mc:Fallback xmlns="">
          <p:sp>
            <p:nvSpPr>
              <p:cNvPr id="16" name="TextBox 15">
                <a:extLst>
                  <a:ext uri="{FF2B5EF4-FFF2-40B4-BE49-F238E27FC236}">
                    <a16:creationId xmlns:a16="http://schemas.microsoft.com/office/drawing/2014/main" id="{F6B85FF8-0010-9E0B-DE6C-7F0769036C89}"/>
                  </a:ext>
                </a:extLst>
              </p:cNvPr>
              <p:cNvSpPr txBox="1">
                <a:spLocks noRot="1" noChangeAspect="1" noMove="1" noResize="1" noEditPoints="1" noAdjustHandles="1" noChangeArrowheads="1" noChangeShapeType="1" noTextEdit="1"/>
              </p:cNvSpPr>
              <p:nvPr/>
            </p:nvSpPr>
            <p:spPr>
              <a:xfrm>
                <a:off x="168776" y="5339453"/>
                <a:ext cx="6125546" cy="369332"/>
              </a:xfrm>
              <a:prstGeom prst="rect">
                <a:avLst/>
              </a:prstGeom>
              <a:blipFill>
                <a:blip r:embed="rId8"/>
                <a:stretch>
                  <a:fillRect l="-697" t="-8333" b="-28333"/>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2198F1E3-5AF2-BFF7-633E-56EF6A5265E1}"/>
              </a:ext>
            </a:extLst>
          </p:cNvPr>
          <p:cNvPicPr>
            <a:picLocks noChangeAspect="1"/>
          </p:cNvPicPr>
          <p:nvPr/>
        </p:nvPicPr>
        <p:blipFill>
          <a:blip r:embed="rId9"/>
          <a:stretch>
            <a:fillRect/>
          </a:stretch>
        </p:blipFill>
        <p:spPr>
          <a:xfrm>
            <a:off x="3231549" y="5733382"/>
            <a:ext cx="1996613" cy="845893"/>
          </a:xfrm>
          <a:prstGeom prst="rect">
            <a:avLst/>
          </a:prstGeom>
        </p:spPr>
      </p:pic>
    </p:spTree>
    <p:extLst>
      <p:ext uri="{BB962C8B-B14F-4D97-AF65-F5344CB8AC3E}">
        <p14:creationId xmlns:p14="http://schemas.microsoft.com/office/powerpoint/2010/main" val="2646654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859C4-BC98-A4F0-2341-BF562325F40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5E5EC75-1B5A-FFF3-E6FE-17FB052FEB61}"/>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9F9547D0-F8E0-3E0B-9B0F-EE0B4576CA6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2853DAAB-62EF-EE9A-A689-89705EC5786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Isolation Forest Practical Example</a:t>
            </a:r>
          </a:p>
        </p:txBody>
      </p:sp>
      <p:sp>
        <p:nvSpPr>
          <p:cNvPr id="9" name="TextBox 8">
            <a:extLst>
              <a:ext uri="{FF2B5EF4-FFF2-40B4-BE49-F238E27FC236}">
                <a16:creationId xmlns:a16="http://schemas.microsoft.com/office/drawing/2014/main" id="{4A5ED50D-13A2-043D-496B-FFA1FB8D6F48}"/>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3" name="Picture 2">
            <a:extLst>
              <a:ext uri="{FF2B5EF4-FFF2-40B4-BE49-F238E27FC236}">
                <a16:creationId xmlns:a16="http://schemas.microsoft.com/office/drawing/2014/main" id="{9FF8B07A-8AF7-5B36-8105-11244CCF3391}"/>
              </a:ext>
            </a:extLst>
          </p:cNvPr>
          <p:cNvPicPr>
            <a:picLocks noChangeAspect="1"/>
          </p:cNvPicPr>
          <p:nvPr/>
        </p:nvPicPr>
        <p:blipFill>
          <a:blip r:embed="rId4"/>
          <a:srcRect t="58229" r="6006"/>
          <a:stretch/>
        </p:blipFill>
        <p:spPr>
          <a:xfrm>
            <a:off x="2156135" y="4004715"/>
            <a:ext cx="6567987" cy="2675286"/>
          </a:xfrm>
          <a:prstGeom prst="rect">
            <a:avLst/>
          </a:prstGeom>
        </p:spPr>
      </p:pic>
      <p:pic>
        <p:nvPicPr>
          <p:cNvPr id="8" name="Picture 7">
            <a:extLst>
              <a:ext uri="{FF2B5EF4-FFF2-40B4-BE49-F238E27FC236}">
                <a16:creationId xmlns:a16="http://schemas.microsoft.com/office/drawing/2014/main" id="{6420EA3F-7506-8EED-4CBF-D41AA6BA6E58}"/>
              </a:ext>
            </a:extLst>
          </p:cNvPr>
          <p:cNvPicPr>
            <a:picLocks noChangeAspect="1"/>
          </p:cNvPicPr>
          <p:nvPr/>
        </p:nvPicPr>
        <p:blipFill>
          <a:blip r:embed="rId5"/>
          <a:stretch>
            <a:fillRect/>
          </a:stretch>
        </p:blipFill>
        <p:spPr>
          <a:xfrm>
            <a:off x="3273" y="694938"/>
            <a:ext cx="5771569" cy="2196642"/>
          </a:xfrm>
          <a:prstGeom prst="rect">
            <a:avLst/>
          </a:prstGeom>
        </p:spPr>
      </p:pic>
      <p:cxnSp>
        <p:nvCxnSpPr>
          <p:cNvPr id="12" name="Connector: Curved 11">
            <a:extLst>
              <a:ext uri="{FF2B5EF4-FFF2-40B4-BE49-F238E27FC236}">
                <a16:creationId xmlns:a16="http://schemas.microsoft.com/office/drawing/2014/main" id="{EA09F71B-B3FF-AF2E-4FE1-A2D0CEFC78E2}"/>
              </a:ext>
            </a:extLst>
          </p:cNvPr>
          <p:cNvCxnSpPr>
            <a:cxnSpLocks/>
          </p:cNvCxnSpPr>
          <p:nvPr/>
        </p:nvCxnSpPr>
        <p:spPr>
          <a:xfrm rot="16200000" flipH="1">
            <a:off x="499225" y="3410621"/>
            <a:ext cx="2217504" cy="1243873"/>
          </a:xfrm>
          <a:prstGeom prst="curvedConnector2">
            <a:avLst/>
          </a:prstGeom>
          <a:ln w="57150">
            <a:solidFill>
              <a:srgbClr val="0C175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D8CED4-EC82-823D-6282-42EAF005843E}"/>
                  </a:ext>
                </a:extLst>
              </p:cNvPr>
              <p:cNvSpPr txBox="1"/>
              <p:nvPr/>
            </p:nvSpPr>
            <p:spPr>
              <a:xfrm>
                <a:off x="1175073" y="3124853"/>
                <a:ext cx="1962125" cy="923330"/>
              </a:xfrm>
              <a:prstGeom prst="rect">
                <a:avLst/>
              </a:prstGeom>
              <a:noFill/>
            </p:spPr>
            <p:txBody>
              <a:bodyPr wrap="square" rtlCol="0">
                <a:spAutoFit/>
              </a:bodyPr>
              <a:lstStyle/>
              <a:p>
                <a:r>
                  <a:rPr lang="en-US" dirty="0">
                    <a:solidFill>
                      <a:srgbClr val="0C1752"/>
                    </a:solidFill>
                    <a:latin typeface="Montserrat" panose="00000500000000000000" pitchFamily="2" charset="0"/>
                  </a:rPr>
                  <a:t>Substitute with </a:t>
                </a:r>
                <a14:m>
                  <m:oMath xmlns:m="http://schemas.openxmlformats.org/officeDocument/2006/math">
                    <m:r>
                      <a:rPr lang="en-US" i="1" dirty="0" smtClean="0">
                        <a:solidFill>
                          <a:srgbClr val="0C1752"/>
                        </a:solidFill>
                        <a:latin typeface="Cambria Math" panose="02040503050406030204" pitchFamily="18" charset="0"/>
                      </a:rPr>
                      <m:t>𝐻</m:t>
                    </m:r>
                    <m:r>
                      <a:rPr lang="en-US" i="1" dirty="0" smtClean="0">
                        <a:solidFill>
                          <a:srgbClr val="0C1752"/>
                        </a:solidFill>
                        <a:latin typeface="Cambria Math" panose="02040503050406030204" pitchFamily="18" charset="0"/>
                      </a:rPr>
                      <m:t>(</m:t>
                    </m:r>
                    <m:r>
                      <a:rPr lang="en-US" b="0" i="1" dirty="0" smtClean="0">
                        <a:solidFill>
                          <a:srgbClr val="0C1752"/>
                        </a:solidFill>
                        <a:latin typeface="Cambria Math" panose="02040503050406030204" pitchFamily="18" charset="0"/>
                      </a:rPr>
                      <m:t>𝑛</m:t>
                    </m:r>
                    <m:r>
                      <a:rPr lang="en-US" b="0" i="1" dirty="0" smtClean="0">
                        <a:solidFill>
                          <a:srgbClr val="0C1752"/>
                        </a:solidFill>
                        <a:latin typeface="Cambria Math" panose="02040503050406030204" pitchFamily="18" charset="0"/>
                      </a:rPr>
                      <m:t>−1)</m:t>
                    </m:r>
                  </m:oMath>
                </a14:m>
                <a:r>
                  <a:rPr lang="en-US" dirty="0">
                    <a:solidFill>
                      <a:srgbClr val="0C1752"/>
                    </a:solidFill>
                    <a:latin typeface="Montserrat" panose="00000500000000000000" pitchFamily="2" charset="0"/>
                  </a:rPr>
                  <a:t> in the </a:t>
                </a:r>
                <a14:m>
                  <m:oMath xmlns:m="http://schemas.openxmlformats.org/officeDocument/2006/math">
                    <m:r>
                      <a:rPr lang="en-US" i="1" dirty="0" smtClean="0">
                        <a:solidFill>
                          <a:srgbClr val="0C1752"/>
                        </a:solidFill>
                        <a:latin typeface="Cambria Math" panose="02040503050406030204" pitchFamily="18" charset="0"/>
                      </a:rPr>
                      <m:t>𝑐</m:t>
                    </m:r>
                    <m:r>
                      <a:rPr lang="en-US" i="1" dirty="0" smtClean="0">
                        <a:solidFill>
                          <a:srgbClr val="0C1752"/>
                        </a:solidFill>
                        <a:latin typeface="Cambria Math" panose="02040503050406030204" pitchFamily="18" charset="0"/>
                      </a:rPr>
                      <m:t>(</m:t>
                    </m:r>
                    <m:r>
                      <a:rPr lang="en-US" i="1" dirty="0" smtClean="0">
                        <a:solidFill>
                          <a:srgbClr val="0C1752"/>
                        </a:solidFill>
                        <a:latin typeface="Cambria Math" panose="02040503050406030204" pitchFamily="18" charset="0"/>
                      </a:rPr>
                      <m:t>𝑛</m:t>
                    </m:r>
                    <m:r>
                      <a:rPr lang="en-US" i="1" dirty="0" smtClean="0">
                        <a:solidFill>
                          <a:srgbClr val="0C1752"/>
                        </a:solidFill>
                        <a:latin typeface="Cambria Math" panose="02040503050406030204" pitchFamily="18" charset="0"/>
                      </a:rPr>
                      <m:t>) </m:t>
                    </m:r>
                  </m:oMath>
                </a14:m>
                <a:r>
                  <a:rPr lang="en-US" dirty="0">
                    <a:solidFill>
                      <a:srgbClr val="0C1752"/>
                    </a:solidFill>
                    <a:latin typeface="Montserrat" panose="00000500000000000000" pitchFamily="2" charset="0"/>
                  </a:rPr>
                  <a:t>equation</a:t>
                </a:r>
              </a:p>
            </p:txBody>
          </p:sp>
        </mc:Choice>
        <mc:Fallback xmlns="">
          <p:sp>
            <p:nvSpPr>
              <p:cNvPr id="15" name="TextBox 14">
                <a:extLst>
                  <a:ext uri="{FF2B5EF4-FFF2-40B4-BE49-F238E27FC236}">
                    <a16:creationId xmlns:a16="http://schemas.microsoft.com/office/drawing/2014/main" id="{E6D8CED4-EC82-823D-6282-42EAF005843E}"/>
                  </a:ext>
                </a:extLst>
              </p:cNvPr>
              <p:cNvSpPr txBox="1">
                <a:spLocks noRot="1" noChangeAspect="1" noMove="1" noResize="1" noEditPoints="1" noAdjustHandles="1" noChangeArrowheads="1" noChangeShapeType="1" noTextEdit="1"/>
              </p:cNvSpPr>
              <p:nvPr/>
            </p:nvSpPr>
            <p:spPr>
              <a:xfrm>
                <a:off x="1175073" y="3124853"/>
                <a:ext cx="1962125" cy="923330"/>
              </a:xfrm>
              <a:prstGeom prst="rect">
                <a:avLst/>
              </a:prstGeom>
              <a:blipFill>
                <a:blip r:embed="rId6"/>
                <a:stretch>
                  <a:fillRect l="-2795" t="-3311" r="-4658" b="-10596"/>
                </a:stretch>
              </a:blipFill>
            </p:spPr>
            <p:txBody>
              <a:bodyPr/>
              <a:lstStyle/>
              <a:p>
                <a:r>
                  <a:rPr lang="en-US">
                    <a:noFill/>
                  </a:rPr>
                  <a:t> </a:t>
                </a:r>
              </a:p>
            </p:txBody>
          </p:sp>
        </mc:Fallback>
      </mc:AlternateContent>
    </p:spTree>
    <p:extLst>
      <p:ext uri="{BB962C8B-B14F-4D97-AF65-F5344CB8AC3E}">
        <p14:creationId xmlns:p14="http://schemas.microsoft.com/office/powerpoint/2010/main" val="19841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1D715-6C89-916D-C306-6059FAC26C4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42C211-5362-95B6-B74E-01C89796F96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8DE0DCF-3DB5-31F6-2493-167B7E5691A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AC04798B-0820-8DEA-7B50-F6E6650A832F}"/>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Isolation Forest Practical Example</a:t>
            </a:r>
          </a:p>
        </p:txBody>
      </p:sp>
      <p:sp>
        <p:nvSpPr>
          <p:cNvPr id="9" name="TextBox 8">
            <a:extLst>
              <a:ext uri="{FF2B5EF4-FFF2-40B4-BE49-F238E27FC236}">
                <a16:creationId xmlns:a16="http://schemas.microsoft.com/office/drawing/2014/main" id="{251B14ED-77EA-B64E-B982-12CF0AA7C0D1}"/>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51433E84-B938-5817-F87A-74DF343BB997}"/>
              </a:ext>
            </a:extLst>
          </p:cNvPr>
          <p:cNvPicPr>
            <a:picLocks noChangeAspect="1"/>
          </p:cNvPicPr>
          <p:nvPr/>
        </p:nvPicPr>
        <p:blipFill>
          <a:blip r:embed="rId4"/>
          <a:srcRect r="12684"/>
          <a:stretch/>
        </p:blipFill>
        <p:spPr>
          <a:xfrm>
            <a:off x="114405" y="642643"/>
            <a:ext cx="6116731" cy="6176792"/>
          </a:xfrm>
          <a:prstGeom prst="rect">
            <a:avLst/>
          </a:prstGeom>
        </p:spPr>
      </p:pic>
      <p:pic>
        <p:nvPicPr>
          <p:cNvPr id="10" name="Picture 9">
            <a:extLst>
              <a:ext uri="{FF2B5EF4-FFF2-40B4-BE49-F238E27FC236}">
                <a16:creationId xmlns:a16="http://schemas.microsoft.com/office/drawing/2014/main" id="{F2C36CE7-D1D7-AE74-6AAD-CFD28E3D316F}"/>
              </a:ext>
            </a:extLst>
          </p:cNvPr>
          <p:cNvPicPr>
            <a:picLocks noChangeAspect="1"/>
          </p:cNvPicPr>
          <p:nvPr/>
        </p:nvPicPr>
        <p:blipFill>
          <a:blip r:embed="rId5"/>
          <a:stretch>
            <a:fillRect/>
          </a:stretch>
        </p:blipFill>
        <p:spPr>
          <a:xfrm>
            <a:off x="6727676" y="1337535"/>
            <a:ext cx="3888544" cy="3011330"/>
          </a:xfrm>
          <a:prstGeom prst="rect">
            <a:avLst/>
          </a:prstGeom>
        </p:spPr>
      </p:pic>
      <p:sp>
        <p:nvSpPr>
          <p:cNvPr id="2" name="Oval 1">
            <a:extLst>
              <a:ext uri="{FF2B5EF4-FFF2-40B4-BE49-F238E27FC236}">
                <a16:creationId xmlns:a16="http://schemas.microsoft.com/office/drawing/2014/main" id="{E315DA0A-18B7-3B8B-760D-FC9B7EB3B056}"/>
              </a:ext>
            </a:extLst>
          </p:cNvPr>
          <p:cNvSpPr/>
          <p:nvPr/>
        </p:nvSpPr>
        <p:spPr>
          <a:xfrm>
            <a:off x="9321282" y="1922106"/>
            <a:ext cx="1791477" cy="858416"/>
          </a:xfrm>
          <a:prstGeom prst="ellipse">
            <a:avLst/>
          </a:prstGeom>
          <a:noFill/>
          <a:ln w="76200">
            <a:solidFill>
              <a:srgbClr val="11CC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75E2A5C-9CBD-A810-1361-8D09EF1E0A1F}"/>
              </a:ext>
            </a:extLst>
          </p:cNvPr>
          <p:cNvSpPr txBox="1"/>
          <p:nvPr/>
        </p:nvSpPr>
        <p:spPr>
          <a:xfrm>
            <a:off x="9918186" y="1275775"/>
            <a:ext cx="1962125" cy="646331"/>
          </a:xfrm>
          <a:prstGeom prst="rect">
            <a:avLst/>
          </a:prstGeom>
          <a:noFill/>
        </p:spPr>
        <p:txBody>
          <a:bodyPr wrap="square" rtlCol="0">
            <a:spAutoFit/>
          </a:bodyPr>
          <a:lstStyle/>
          <a:p>
            <a:pPr algn="ctr"/>
            <a:r>
              <a:rPr lang="en-US" dirty="0">
                <a:solidFill>
                  <a:srgbClr val="11CCDD"/>
                </a:solidFill>
                <a:latin typeface="Montserrat" panose="00000500000000000000" pitchFamily="2" charset="0"/>
              </a:rPr>
              <a:t>Anomalous point</a:t>
            </a:r>
          </a:p>
        </p:txBody>
      </p:sp>
    </p:spTree>
    <p:extLst>
      <p:ext uri="{BB962C8B-B14F-4D97-AF65-F5344CB8AC3E}">
        <p14:creationId xmlns:p14="http://schemas.microsoft.com/office/powerpoint/2010/main" val="2980070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BC8C-FD12-6DBB-FA45-8E847A73727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E0267B2-AE36-53D7-BAF3-ED578EF40AA5}"/>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A43905D-4023-D3B5-6C85-F82D236F474A}"/>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3DFB7A65-C2F6-657F-E154-7B343C45AD8F}"/>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093E7569-42B0-A8D0-C3B2-C44A1BD4EF5F}"/>
              </a:ext>
            </a:extLst>
          </p:cNvPr>
          <p:cNvSpPr txBox="1"/>
          <p:nvPr/>
        </p:nvSpPr>
        <p:spPr>
          <a:xfrm>
            <a:off x="550506" y="536130"/>
            <a:ext cx="4422710" cy="132343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PRACTICE OPPORTUNITY</a:t>
            </a:r>
          </a:p>
        </p:txBody>
      </p:sp>
    </p:spTree>
    <p:extLst>
      <p:ext uri="{BB962C8B-B14F-4D97-AF65-F5344CB8AC3E}">
        <p14:creationId xmlns:p14="http://schemas.microsoft.com/office/powerpoint/2010/main" val="655152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7CB94-6766-D14B-80BE-592D0DFB8A0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588E9AD-E7BF-9CB2-3180-B32A5ACD9422}"/>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1E93295A-7210-76E0-8734-2F190D8226A9}"/>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47A5FD3-D6E0-F3ED-29F7-ED21D8E15A62}"/>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a:t>
            </a:r>
          </a:p>
        </p:txBody>
      </p:sp>
      <p:sp>
        <p:nvSpPr>
          <p:cNvPr id="9" name="TextBox 8">
            <a:extLst>
              <a:ext uri="{FF2B5EF4-FFF2-40B4-BE49-F238E27FC236}">
                <a16:creationId xmlns:a16="http://schemas.microsoft.com/office/drawing/2014/main" id="{05826567-223F-E3F6-2D61-87F96F5E02E3}"/>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2" name="TextBox 1">
            <a:extLst>
              <a:ext uri="{FF2B5EF4-FFF2-40B4-BE49-F238E27FC236}">
                <a16:creationId xmlns:a16="http://schemas.microsoft.com/office/drawing/2014/main" id="{819D50EB-4888-004B-AD04-AD1D8BB49895}"/>
              </a:ext>
            </a:extLst>
          </p:cNvPr>
          <p:cNvSpPr txBox="1"/>
          <p:nvPr/>
        </p:nvSpPr>
        <p:spPr>
          <a:xfrm>
            <a:off x="262877" y="427197"/>
            <a:ext cx="8965099" cy="5461688"/>
          </a:xfrm>
          <a:prstGeom prst="rect">
            <a:avLst/>
          </a:prstGeom>
          <a:noFill/>
        </p:spPr>
        <p:txBody>
          <a:bodyPr wrap="square">
            <a:spAutoFit/>
          </a:bodyPr>
          <a:lstStyle/>
          <a:p>
            <a:pPr marL="285750" indent="-285750" defTabSz="914446">
              <a:lnSpc>
                <a:spcPct val="115000"/>
              </a:lnSpc>
              <a:spcAft>
                <a:spcPts val="533"/>
              </a:spcAft>
              <a:buClr>
                <a:srgbClr val="11CCDD"/>
              </a:buClr>
              <a:buFont typeface="Arial" panose="020B0604020202020204" pitchFamily="34" charset="0"/>
              <a:buChar char="•"/>
            </a:pPr>
            <a:endParaRPr lang="en-US" sz="1700" b="1"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endParaRPr>
          </a:p>
          <a:p>
            <a:pPr marL="285750" indent="-285750" defTabSz="914446">
              <a:lnSpc>
                <a:spcPct val="115000"/>
              </a:lnSpc>
              <a:spcAft>
                <a:spcPts val="533"/>
              </a:spcAft>
              <a:buClr>
                <a:srgbClr val="11CCDD"/>
              </a:buClr>
              <a:buFont typeface="Arial" panose="020B0604020202020204" pitchFamily="34" charset="0"/>
              <a:buChar char="•"/>
            </a:pPr>
            <a:r>
              <a:rPr lang="en-US" sz="1700" b="1"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rPr>
              <a:t>Identify Anomalies with Isolation Forest:</a:t>
            </a:r>
            <a:endParaRPr lang="en-US" sz="1700"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endParaRPr>
          </a:p>
          <a:p>
            <a:pPr marL="742950" lvl="1" indent="-285750" defTabSz="914446">
              <a:lnSpc>
                <a:spcPct val="115000"/>
              </a:lnSpc>
              <a:spcAft>
                <a:spcPts val="533"/>
              </a:spcAft>
              <a:buClr>
                <a:srgbClr val="11CCDD"/>
              </a:buClr>
              <a:buSzPct val="100000"/>
              <a:buFont typeface="Arial" panose="020B0604020202020204" pitchFamily="34" charset="0"/>
              <a:buChar char="•"/>
              <a:tabLst>
                <a:tab pos="304815" algn="l"/>
              </a:tabLst>
            </a:pPr>
            <a:r>
              <a:rPr lang="en-US" sz="1700"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rPr>
              <a:t>Leverage the Isolation Forest algorithm to detect anomalies in a company's monthly sales data.</a:t>
            </a:r>
          </a:p>
          <a:p>
            <a:pPr marL="742950" lvl="1" indent="-285750" defTabSz="914446">
              <a:lnSpc>
                <a:spcPct val="115000"/>
              </a:lnSpc>
              <a:spcAft>
                <a:spcPts val="533"/>
              </a:spcAft>
              <a:buClr>
                <a:srgbClr val="11CCDD"/>
              </a:buClr>
              <a:buSzPct val="100000"/>
              <a:buFont typeface="Arial" panose="020B0604020202020204" pitchFamily="34" charset="0"/>
              <a:buChar char="•"/>
              <a:tabLst>
                <a:tab pos="304815" algn="l"/>
              </a:tabLst>
            </a:pPr>
            <a:r>
              <a:rPr lang="en-US" sz="1700"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rPr>
              <a:t>Visualize the detected anomalies using intuitive plots to highlight deviations from normal patterns.</a:t>
            </a:r>
          </a:p>
          <a:p>
            <a:pPr marL="742950" lvl="1" indent="-285750" defTabSz="914446">
              <a:lnSpc>
                <a:spcPct val="115000"/>
              </a:lnSpc>
              <a:spcAft>
                <a:spcPts val="533"/>
              </a:spcAft>
              <a:buClr>
                <a:srgbClr val="11CCDD"/>
              </a:buClr>
              <a:buSzPct val="100000"/>
              <a:buFont typeface="Arial" panose="020B0604020202020204" pitchFamily="34" charset="0"/>
              <a:buChar char="•"/>
              <a:tabLst>
                <a:tab pos="304815" algn="l"/>
              </a:tabLst>
            </a:pPr>
            <a:r>
              <a:rPr lang="en-US" sz="1700"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rPr>
              <a:t>Analyze the business implications of these anomalies, such as identifying potential issues or opportunities in sales trends.</a:t>
            </a:r>
          </a:p>
          <a:p>
            <a:pPr marL="285750" indent="-285750" defTabSz="914446">
              <a:lnSpc>
                <a:spcPct val="115000"/>
              </a:lnSpc>
              <a:spcAft>
                <a:spcPts val="533"/>
              </a:spcAft>
              <a:buClr>
                <a:srgbClr val="11CCDD"/>
              </a:buClr>
              <a:buFont typeface="Arial" panose="020B0604020202020204" pitchFamily="34" charset="0"/>
              <a:buChar char="•"/>
            </a:pPr>
            <a:r>
              <a:rPr lang="en-US" sz="1700" b="1"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rPr>
              <a:t>Compare Results with Z-Score Analysis:</a:t>
            </a:r>
            <a:endParaRPr lang="en-US" sz="1700"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endParaRPr>
          </a:p>
          <a:p>
            <a:pPr marL="742950" lvl="1" indent="-285750" defTabSz="914446">
              <a:lnSpc>
                <a:spcPct val="115000"/>
              </a:lnSpc>
              <a:spcAft>
                <a:spcPts val="533"/>
              </a:spcAft>
              <a:buClr>
                <a:srgbClr val="11CCDD"/>
              </a:buClr>
              <a:buSzPct val="100000"/>
              <a:buFont typeface="Arial" panose="020B0604020202020204" pitchFamily="34" charset="0"/>
              <a:buChar char="•"/>
              <a:tabLst>
                <a:tab pos="304815" algn="l"/>
              </a:tabLst>
            </a:pPr>
            <a:r>
              <a:rPr lang="en-US" sz="1700"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rPr>
              <a:t>Compare and contrast the results from the Isolation Forest to the Z-score, discussing their similarities, differences, and relative effectiveness.</a:t>
            </a:r>
          </a:p>
          <a:p>
            <a:pPr marL="285750" indent="-285750" defTabSz="914446">
              <a:lnSpc>
                <a:spcPct val="115000"/>
              </a:lnSpc>
              <a:spcAft>
                <a:spcPts val="533"/>
              </a:spcAft>
              <a:buClr>
                <a:srgbClr val="11CCDD"/>
              </a:buClr>
              <a:buFont typeface="Arial" panose="020B0604020202020204" pitchFamily="34" charset="0"/>
              <a:buChar char="•"/>
            </a:pPr>
            <a:r>
              <a:rPr lang="en-US" sz="1700" b="1"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rPr>
              <a:t>Experiment with Additional Methods:</a:t>
            </a:r>
            <a:endParaRPr lang="en-US" sz="1700"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endParaRPr>
          </a:p>
          <a:p>
            <a:pPr marL="742950" lvl="1" indent="-285750" defTabSz="914446">
              <a:lnSpc>
                <a:spcPct val="115000"/>
              </a:lnSpc>
              <a:spcAft>
                <a:spcPts val="533"/>
              </a:spcAft>
              <a:buClr>
                <a:srgbClr val="11CCDD"/>
              </a:buClr>
              <a:buSzPct val="100000"/>
              <a:buFont typeface="Arial" panose="020B0604020202020204" pitchFamily="34" charset="0"/>
              <a:buChar char="•"/>
              <a:tabLst>
                <a:tab pos="304815" algn="l"/>
              </a:tabLst>
            </a:pPr>
            <a:r>
              <a:rPr lang="en-US" sz="1700"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rPr>
              <a:t>Explore and implement at least one other anomaly detection technique not covered in class.</a:t>
            </a:r>
          </a:p>
          <a:p>
            <a:pPr marL="742950" lvl="1" indent="-285750" defTabSz="914446">
              <a:lnSpc>
                <a:spcPct val="115000"/>
              </a:lnSpc>
              <a:spcAft>
                <a:spcPts val="533"/>
              </a:spcAft>
              <a:buClr>
                <a:srgbClr val="11CCDD"/>
              </a:buClr>
              <a:buSzPct val="100000"/>
              <a:buFont typeface="Arial" panose="020B0604020202020204" pitchFamily="34" charset="0"/>
              <a:buChar char="•"/>
              <a:tabLst>
                <a:tab pos="304815" algn="l"/>
              </a:tabLst>
            </a:pPr>
            <a:r>
              <a:rPr lang="en-US" sz="1700" kern="100" dirty="0">
                <a:solidFill>
                  <a:srgbClr val="000000"/>
                </a:solidFill>
                <a:latin typeface="Montserrat" panose="00000500000000000000" pitchFamily="2" charset="0"/>
                <a:ea typeface="DengXian" panose="02010600030101010101" pitchFamily="2" charset="-122"/>
                <a:cs typeface="Times New Roman" panose="02020603050405020304" pitchFamily="18" charset="0"/>
              </a:rPr>
              <a:t>Evaluate the performance and insights provided by these alternative methods in the context of the dataset.</a:t>
            </a:r>
          </a:p>
        </p:txBody>
      </p:sp>
      <p:pic>
        <p:nvPicPr>
          <p:cNvPr id="3" name="Picture 2">
            <a:extLst>
              <a:ext uri="{FF2B5EF4-FFF2-40B4-BE49-F238E27FC236}">
                <a16:creationId xmlns:a16="http://schemas.microsoft.com/office/drawing/2014/main" id="{A365F421-6CE5-1938-172B-83FE0D31FE0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29268" y="888862"/>
            <a:ext cx="3060152" cy="2421464"/>
          </a:xfrm>
          <a:prstGeom prst="rect">
            <a:avLst/>
          </a:prstGeom>
        </p:spPr>
      </p:pic>
    </p:spTree>
    <p:extLst>
      <p:ext uri="{BB962C8B-B14F-4D97-AF65-F5344CB8AC3E}">
        <p14:creationId xmlns:p14="http://schemas.microsoft.com/office/powerpoint/2010/main" val="1038108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16510-63F5-2BEA-4FD5-DB34D46417D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E49DF6B-2FF2-55B1-D47F-C54826FCED2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CE190D94-CD99-E096-A2B9-A4F6749EB2B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109CF380-595D-57F4-44C2-D9A1D588303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Practice Opportunity Solutions</a:t>
            </a:r>
          </a:p>
        </p:txBody>
      </p:sp>
      <p:sp>
        <p:nvSpPr>
          <p:cNvPr id="9" name="TextBox 8">
            <a:extLst>
              <a:ext uri="{FF2B5EF4-FFF2-40B4-BE49-F238E27FC236}">
                <a16:creationId xmlns:a16="http://schemas.microsoft.com/office/drawing/2014/main" id="{8E6AADD0-09C7-0C13-F81B-0274A39D3FE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CB4381A6-DE53-62D2-9153-5B78631A89AD}"/>
              </a:ext>
            </a:extLst>
          </p:cNvPr>
          <p:cNvPicPr>
            <a:picLocks noChangeAspect="1"/>
          </p:cNvPicPr>
          <p:nvPr/>
        </p:nvPicPr>
        <p:blipFill>
          <a:blip r:embed="rId4"/>
          <a:stretch>
            <a:fillRect/>
          </a:stretch>
        </p:blipFill>
        <p:spPr>
          <a:xfrm>
            <a:off x="2287501" y="2954429"/>
            <a:ext cx="7314419" cy="3642581"/>
          </a:xfrm>
          <a:prstGeom prst="rect">
            <a:avLst/>
          </a:prstGeom>
          <a:ln w="38100">
            <a:solidFill>
              <a:srgbClr val="11CCDD"/>
            </a:solidFill>
          </a:ln>
        </p:spPr>
      </p:pic>
      <p:sp>
        <p:nvSpPr>
          <p:cNvPr id="3" name="TextBox 2">
            <a:extLst>
              <a:ext uri="{FF2B5EF4-FFF2-40B4-BE49-F238E27FC236}">
                <a16:creationId xmlns:a16="http://schemas.microsoft.com/office/drawing/2014/main" id="{5275075D-7928-875B-6038-F81A9A191828}"/>
              </a:ext>
            </a:extLst>
          </p:cNvPr>
          <p:cNvSpPr txBox="1"/>
          <p:nvPr/>
        </p:nvSpPr>
        <p:spPr>
          <a:xfrm>
            <a:off x="3421277" y="964209"/>
            <a:ext cx="6007577" cy="2031325"/>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Practice Opportunities Solution</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7"/>
              </a:rPr>
              <a:t>Explore Prompts</a:t>
            </a:r>
            <a:endParaRPr lang="en-US" dirty="0">
              <a:solidFill>
                <a:srgbClr val="000000"/>
              </a:solidFill>
              <a:latin typeface="Cambria" panose="02040503050406030204"/>
            </a:endParaRPr>
          </a:p>
          <a:p>
            <a:pPr defTabSz="914446"/>
            <a:endParaRPr lang="en-US" dirty="0">
              <a:solidFill>
                <a:srgbClr val="000000"/>
              </a:solidFill>
              <a:latin typeface="Cambria" panose="02040503050406030204"/>
            </a:endParaRPr>
          </a:p>
        </p:txBody>
      </p:sp>
    </p:spTree>
    <p:extLst>
      <p:ext uri="{BB962C8B-B14F-4D97-AF65-F5344CB8AC3E}">
        <p14:creationId xmlns:p14="http://schemas.microsoft.com/office/powerpoint/2010/main" val="4001830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D9F87-E345-2D19-5D77-C49F82AF683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AA67E62-66E3-D639-AB21-710163C44C33}"/>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5E30744-8476-3D36-278C-5C087643C9FC}"/>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A9687CAE-3E29-F0DE-B9F2-3391FECD2C14}"/>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B2B97A61-D24C-E76C-D2FF-DE01E4F0B61A}"/>
              </a:ext>
            </a:extLst>
          </p:cNvPr>
          <p:cNvSpPr txBox="1"/>
          <p:nvPr/>
        </p:nvSpPr>
        <p:spPr>
          <a:xfrm>
            <a:off x="550506" y="536130"/>
            <a:ext cx="4422710" cy="3170099"/>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LIVE DEMO 2: GENAI FOR WALMART’S ANOMALY DETECTION</a:t>
            </a:r>
          </a:p>
        </p:txBody>
      </p:sp>
    </p:spTree>
    <p:extLst>
      <p:ext uri="{BB962C8B-B14F-4D97-AF65-F5344CB8AC3E}">
        <p14:creationId xmlns:p14="http://schemas.microsoft.com/office/powerpoint/2010/main" val="224949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1B7DB-BCBE-A828-1B29-59CE5F636A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0A00F3E-34E9-EDA7-FF70-CABCEB35A8F1}"/>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FC6366-2BB7-A9D3-A415-8E7549D97677}"/>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3F76AE06-3115-7DF7-7BB6-4939E913E799}"/>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9CEAE293-510B-072A-C668-B137445BB665}"/>
              </a:ext>
            </a:extLst>
          </p:cNvPr>
          <p:cNvSpPr txBox="1"/>
          <p:nvPr/>
        </p:nvSpPr>
        <p:spPr>
          <a:xfrm>
            <a:off x="550506" y="536130"/>
            <a:ext cx="4422710" cy="193899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INTRODUCTION TO ANOMALY DETECTION</a:t>
            </a:r>
          </a:p>
        </p:txBody>
      </p:sp>
    </p:spTree>
    <p:extLst>
      <p:ext uri="{BB962C8B-B14F-4D97-AF65-F5344CB8AC3E}">
        <p14:creationId xmlns:p14="http://schemas.microsoft.com/office/powerpoint/2010/main" val="2266313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7126-7D96-F90E-E950-6F31D085B85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4E663B-C9DF-5027-501B-7E665FEA4DA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7557231E-1906-1426-D4AC-D4E2B430C53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F63E525-3C93-73F2-9042-E5250A6CBD56}"/>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Problem Statement</a:t>
            </a:r>
          </a:p>
        </p:txBody>
      </p:sp>
      <p:sp>
        <p:nvSpPr>
          <p:cNvPr id="9" name="TextBox 8">
            <a:extLst>
              <a:ext uri="{FF2B5EF4-FFF2-40B4-BE49-F238E27FC236}">
                <a16:creationId xmlns:a16="http://schemas.microsoft.com/office/drawing/2014/main" id="{F816A21B-F80E-BBD1-6CDB-D7972DAF521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4" name="Picture 3">
            <a:extLst>
              <a:ext uri="{FF2B5EF4-FFF2-40B4-BE49-F238E27FC236}">
                <a16:creationId xmlns:a16="http://schemas.microsoft.com/office/drawing/2014/main" id="{3B15203B-1512-261C-A313-F5C89DF4980F}"/>
              </a:ext>
            </a:extLst>
          </p:cNvPr>
          <p:cNvPicPr>
            <a:picLocks noChangeAspect="1"/>
          </p:cNvPicPr>
          <p:nvPr/>
        </p:nvPicPr>
        <p:blipFill>
          <a:blip r:embed="rId4"/>
          <a:stretch>
            <a:fillRect/>
          </a:stretch>
        </p:blipFill>
        <p:spPr>
          <a:xfrm>
            <a:off x="273775" y="1773541"/>
            <a:ext cx="7695682" cy="2712413"/>
          </a:xfrm>
          <a:prstGeom prst="rect">
            <a:avLst/>
          </a:prstGeom>
          <a:ln w="38100">
            <a:solidFill>
              <a:srgbClr val="0C1752"/>
            </a:solidFill>
          </a:ln>
        </p:spPr>
      </p:pic>
      <p:sp>
        <p:nvSpPr>
          <p:cNvPr id="8" name="Text Placeholder 2">
            <a:extLst>
              <a:ext uri="{FF2B5EF4-FFF2-40B4-BE49-F238E27FC236}">
                <a16:creationId xmlns:a16="http://schemas.microsoft.com/office/drawing/2014/main" id="{1206AC0D-B532-4401-5A59-42C0805A1805}"/>
              </a:ext>
            </a:extLst>
          </p:cNvPr>
          <p:cNvSpPr txBox="1">
            <a:spLocks/>
          </p:cNvSpPr>
          <p:nvPr/>
        </p:nvSpPr>
        <p:spPr>
          <a:xfrm>
            <a:off x="210444" y="901700"/>
            <a:ext cx="11878733" cy="5054600"/>
          </a:xfrm>
          <a:prstGeom prst="rect">
            <a:avLst/>
          </a:prstGeom>
        </p:spPr>
        <p:txBody>
          <a:bodyPr/>
          <a:lstStyle>
            <a:defPPr>
              <a:defRPr lang="en-US"/>
            </a:defPPr>
            <a:lvl1pPr marL="190510" indent="-190510" defTabSz="914446">
              <a:buClr>
                <a:srgbClr val="11CCDD"/>
              </a:buClr>
              <a:buFont typeface="Arial" panose="020B0604020202020204" pitchFamily="34" charset="0"/>
              <a:buChar char="•"/>
              <a:defRPr sz="1867">
                <a:solidFill>
                  <a:srgbClr val="000000"/>
                </a:solidFill>
                <a:latin typeface="Montserrat" panose="00000500000000000000" pitchFamily="2" charset="0"/>
              </a:defRPr>
            </a:lvl1pPr>
            <a:lvl2pPr marL="685800" defTabSz="1371600">
              <a:defRPr sz="2700"/>
            </a:lvl2pPr>
            <a:lvl3pPr marL="1371600" defTabSz="1371600">
              <a:defRPr sz="2700"/>
            </a:lvl3pPr>
            <a:lvl4pPr marL="2057400" defTabSz="1371600">
              <a:defRPr sz="2700"/>
            </a:lvl4pPr>
            <a:lvl5pPr marL="2743200" defTabSz="1371600">
              <a:defRPr sz="2700"/>
            </a:lvl5pPr>
            <a:lvl6pPr marL="3429000" defTabSz="1371600">
              <a:defRPr sz="2700"/>
            </a:lvl6pPr>
            <a:lvl7pPr marL="4114800" defTabSz="1371600">
              <a:defRPr sz="2700"/>
            </a:lvl7pPr>
            <a:lvl8pPr marL="4800600" defTabSz="1371600">
              <a:defRPr sz="2700"/>
            </a:lvl8pPr>
            <a:lvl9pPr marL="5486400" defTabSz="1371600">
              <a:defRPr sz="2700"/>
            </a:lvl9pPr>
          </a:lstStyle>
          <a:p>
            <a:r>
              <a:rPr lang="en-US" dirty="0"/>
              <a:t>The objective is to use Generative AI (Custom GPTs) to identify Walmart’s sales data anomalies.</a:t>
            </a:r>
          </a:p>
          <a:p>
            <a:r>
              <a:rPr lang="en-US" dirty="0"/>
              <a:t>Data across 4 different stores (Miami, Texas, Hawaii, and Virginia) are as shown below: </a:t>
            </a:r>
          </a:p>
        </p:txBody>
      </p:sp>
      <p:pic>
        <p:nvPicPr>
          <p:cNvPr id="11" name="Picture 10">
            <a:extLst>
              <a:ext uri="{FF2B5EF4-FFF2-40B4-BE49-F238E27FC236}">
                <a16:creationId xmlns:a16="http://schemas.microsoft.com/office/drawing/2014/main" id="{227C67D4-EAFF-E7D5-1FA9-3BA412D54EDF}"/>
              </a:ext>
            </a:extLst>
          </p:cNvPr>
          <p:cNvPicPr>
            <a:picLocks noChangeAspect="1"/>
          </p:cNvPicPr>
          <p:nvPr/>
        </p:nvPicPr>
        <p:blipFill>
          <a:blip r:embed="rId5"/>
          <a:stretch>
            <a:fillRect/>
          </a:stretch>
        </p:blipFill>
        <p:spPr>
          <a:xfrm>
            <a:off x="1010228" y="2518632"/>
            <a:ext cx="7909536" cy="2781894"/>
          </a:xfrm>
          <a:prstGeom prst="rect">
            <a:avLst/>
          </a:prstGeom>
          <a:ln w="38100">
            <a:solidFill>
              <a:srgbClr val="0C1752"/>
            </a:solidFill>
          </a:ln>
        </p:spPr>
      </p:pic>
      <p:pic>
        <p:nvPicPr>
          <p:cNvPr id="13" name="Picture 12">
            <a:extLst>
              <a:ext uri="{FF2B5EF4-FFF2-40B4-BE49-F238E27FC236}">
                <a16:creationId xmlns:a16="http://schemas.microsoft.com/office/drawing/2014/main" id="{92CEC5D0-6BEA-63B5-C64B-8AB5A9BF0952}"/>
              </a:ext>
            </a:extLst>
          </p:cNvPr>
          <p:cNvPicPr>
            <a:picLocks noChangeAspect="1"/>
          </p:cNvPicPr>
          <p:nvPr/>
        </p:nvPicPr>
        <p:blipFill>
          <a:blip r:embed="rId6"/>
          <a:stretch>
            <a:fillRect/>
          </a:stretch>
        </p:blipFill>
        <p:spPr>
          <a:xfrm>
            <a:off x="2072678" y="3261657"/>
            <a:ext cx="7909536" cy="2822266"/>
          </a:xfrm>
          <a:prstGeom prst="rect">
            <a:avLst/>
          </a:prstGeom>
          <a:ln w="38100">
            <a:solidFill>
              <a:srgbClr val="0C1752"/>
            </a:solidFill>
          </a:ln>
        </p:spPr>
      </p:pic>
      <p:pic>
        <p:nvPicPr>
          <p:cNvPr id="15" name="Picture 14">
            <a:extLst>
              <a:ext uri="{FF2B5EF4-FFF2-40B4-BE49-F238E27FC236}">
                <a16:creationId xmlns:a16="http://schemas.microsoft.com/office/drawing/2014/main" id="{FCBD4D0D-C5A2-CC69-FB65-73D635704F7F}"/>
              </a:ext>
            </a:extLst>
          </p:cNvPr>
          <p:cNvPicPr>
            <a:picLocks noChangeAspect="1"/>
          </p:cNvPicPr>
          <p:nvPr/>
        </p:nvPicPr>
        <p:blipFill>
          <a:blip r:embed="rId7"/>
          <a:stretch>
            <a:fillRect/>
          </a:stretch>
        </p:blipFill>
        <p:spPr>
          <a:xfrm>
            <a:off x="3710158" y="3898178"/>
            <a:ext cx="7346916" cy="2719163"/>
          </a:xfrm>
          <a:prstGeom prst="rect">
            <a:avLst/>
          </a:prstGeom>
          <a:ln w="38100">
            <a:solidFill>
              <a:srgbClr val="0C1752"/>
            </a:solidFill>
          </a:ln>
        </p:spPr>
      </p:pic>
    </p:spTree>
    <p:extLst>
      <p:ext uri="{BB962C8B-B14F-4D97-AF65-F5344CB8AC3E}">
        <p14:creationId xmlns:p14="http://schemas.microsoft.com/office/powerpoint/2010/main" val="68946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54E1C-7A23-CCBD-3950-B525DDD2E99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FCD3A7E-B4C6-8FA6-B996-D3A3CFA5E88D}"/>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8908BC43-9720-B746-FBDA-90434F577C2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C429AB9-294A-7119-5543-EE5CB1111023}"/>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Live Demo 2: Anomaly Detection for Walmart Store</a:t>
            </a:r>
          </a:p>
        </p:txBody>
      </p:sp>
      <p:sp>
        <p:nvSpPr>
          <p:cNvPr id="9" name="TextBox 8">
            <a:extLst>
              <a:ext uri="{FF2B5EF4-FFF2-40B4-BE49-F238E27FC236}">
                <a16:creationId xmlns:a16="http://schemas.microsoft.com/office/drawing/2014/main" id="{218B70DD-3C70-4B7D-C19B-79F33D630EF9}"/>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9F1D6C5C-ABE8-9D7B-4DCB-BF6B8C4E50A7}"/>
              </a:ext>
            </a:extLst>
          </p:cNvPr>
          <p:cNvPicPr>
            <a:picLocks noChangeAspect="1"/>
          </p:cNvPicPr>
          <p:nvPr/>
        </p:nvPicPr>
        <p:blipFill>
          <a:blip r:embed="rId4"/>
          <a:stretch>
            <a:fillRect/>
          </a:stretch>
        </p:blipFill>
        <p:spPr>
          <a:xfrm>
            <a:off x="2065255" y="2423266"/>
            <a:ext cx="8061490" cy="4014622"/>
          </a:xfrm>
          <a:prstGeom prst="rect">
            <a:avLst/>
          </a:prstGeom>
          <a:ln w="38100">
            <a:solidFill>
              <a:srgbClr val="11CCDD"/>
            </a:solidFill>
          </a:ln>
        </p:spPr>
      </p:pic>
      <p:sp>
        <p:nvSpPr>
          <p:cNvPr id="4" name="TextBox 3">
            <a:extLst>
              <a:ext uri="{FF2B5EF4-FFF2-40B4-BE49-F238E27FC236}">
                <a16:creationId xmlns:a16="http://schemas.microsoft.com/office/drawing/2014/main" id="{B6559A82-B358-6C93-4B57-53EF47C57A03}"/>
              </a:ext>
            </a:extLst>
          </p:cNvPr>
          <p:cNvSpPr txBox="1"/>
          <p:nvPr/>
        </p:nvSpPr>
        <p:spPr>
          <a:xfrm>
            <a:off x="3450749" y="975169"/>
            <a:ext cx="4341971" cy="1200329"/>
          </a:xfrm>
          <a:prstGeom prst="rect">
            <a:avLst/>
          </a:prstGeom>
          <a:noFill/>
        </p:spPr>
        <p:txBody>
          <a:bodyPr wrap="square">
            <a:spAutoFit/>
          </a:bodyPr>
          <a:lstStyle/>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to explore ChatGPT</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5"/>
              </a:rPr>
              <a:t>ChatGPT Signup</a:t>
            </a:r>
            <a:endParaRPr lang="en-US" dirty="0">
              <a:solidFill>
                <a:srgbClr val="000000"/>
              </a:solidFill>
              <a:latin typeface="Cambria" panose="02040503050406030204"/>
            </a:endParaRPr>
          </a:p>
          <a:p>
            <a:pPr defTabSz="914446"/>
            <a:r>
              <a:rPr lang="en-US" dirty="0">
                <a:solidFill>
                  <a:srgbClr val="000000"/>
                </a:solidFill>
                <a:latin typeface="Cambria" panose="02040503050406030204"/>
              </a:rPr>
              <a:t>💡 </a:t>
            </a:r>
            <a:r>
              <a:rPr lang="en-US" b="1" dirty="0">
                <a:solidFill>
                  <a:srgbClr val="000000"/>
                </a:solidFill>
                <a:latin typeface="Cambria" panose="02040503050406030204"/>
              </a:rPr>
              <a:t>Click here for AI Prompts</a:t>
            </a:r>
            <a:br>
              <a:rPr lang="en-US" dirty="0">
                <a:solidFill>
                  <a:srgbClr val="000000"/>
                </a:solidFill>
                <a:latin typeface="Cambria" panose="02040503050406030204"/>
              </a:rPr>
            </a:br>
            <a:r>
              <a:rPr lang="en-US" dirty="0">
                <a:solidFill>
                  <a:srgbClr val="000000"/>
                </a:solidFill>
                <a:latin typeface="Cambria" panose="02040503050406030204"/>
              </a:rPr>
              <a:t>		</a:t>
            </a:r>
            <a:r>
              <a:rPr lang="en-US" dirty="0">
                <a:solidFill>
                  <a:srgbClr val="000000"/>
                </a:solidFill>
                <a:latin typeface="Cambria" panose="02040503050406030204"/>
                <a:hlinkClick r:id="rId6"/>
              </a:rPr>
              <a:t>Explore Prompts</a:t>
            </a:r>
            <a:endParaRPr lang="en-US" dirty="0">
              <a:solidFill>
                <a:srgbClr val="000000"/>
              </a:solidFill>
              <a:latin typeface="Cambria" panose="02040503050406030204"/>
            </a:endParaRPr>
          </a:p>
        </p:txBody>
      </p:sp>
    </p:spTree>
    <p:extLst>
      <p:ext uri="{BB962C8B-B14F-4D97-AF65-F5344CB8AC3E}">
        <p14:creationId xmlns:p14="http://schemas.microsoft.com/office/powerpoint/2010/main" val="3670209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2E12B-FE24-8FD4-A760-DD43D6938B4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C25B767-5F05-2AAC-A7A0-83C60A1A1EFD}"/>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5233BF2F-F934-C9A3-C956-0D464D27CE29}"/>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24191F7-A1FB-5414-92FA-2BAB2B9FC1EE}"/>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Anomaly detection for individual stores – Run 1</a:t>
            </a:r>
          </a:p>
        </p:txBody>
      </p:sp>
      <p:sp>
        <p:nvSpPr>
          <p:cNvPr id="9" name="TextBox 8">
            <a:extLst>
              <a:ext uri="{FF2B5EF4-FFF2-40B4-BE49-F238E27FC236}">
                <a16:creationId xmlns:a16="http://schemas.microsoft.com/office/drawing/2014/main" id="{F8A431C9-B7F9-1EB7-8AA2-EE94B71FFFF0}"/>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15" name="Picture 14">
            <a:extLst>
              <a:ext uri="{FF2B5EF4-FFF2-40B4-BE49-F238E27FC236}">
                <a16:creationId xmlns:a16="http://schemas.microsoft.com/office/drawing/2014/main" id="{E513E465-F97D-1167-C632-734362ADBB61}"/>
              </a:ext>
            </a:extLst>
          </p:cNvPr>
          <p:cNvPicPr>
            <a:picLocks noChangeAspect="1"/>
          </p:cNvPicPr>
          <p:nvPr/>
        </p:nvPicPr>
        <p:blipFill>
          <a:blip r:embed="rId4"/>
          <a:stretch>
            <a:fillRect/>
          </a:stretch>
        </p:blipFill>
        <p:spPr>
          <a:xfrm>
            <a:off x="1113433" y="1041180"/>
            <a:ext cx="9775452" cy="5238322"/>
          </a:xfrm>
          <a:prstGeom prst="rect">
            <a:avLst/>
          </a:prstGeom>
        </p:spPr>
      </p:pic>
    </p:spTree>
    <p:extLst>
      <p:ext uri="{BB962C8B-B14F-4D97-AF65-F5344CB8AC3E}">
        <p14:creationId xmlns:p14="http://schemas.microsoft.com/office/powerpoint/2010/main" val="1533814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EF87A-5112-54B0-E61E-968EAB6272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7B5C446-8CF0-328E-E5E8-960FA55944BE}"/>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0ECBBB58-3317-39F8-D58E-B154E7CD80D9}"/>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6C45B31D-9C73-9461-4B28-6F130E829803}"/>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Anomaly detection for individual stores – Run 2</a:t>
            </a:r>
          </a:p>
        </p:txBody>
      </p:sp>
      <p:sp>
        <p:nvSpPr>
          <p:cNvPr id="9" name="TextBox 8">
            <a:extLst>
              <a:ext uri="{FF2B5EF4-FFF2-40B4-BE49-F238E27FC236}">
                <a16:creationId xmlns:a16="http://schemas.microsoft.com/office/drawing/2014/main" id="{67878578-D0F3-6B60-CCC9-06A76F001CEB}"/>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F8E4160F-E7FF-DAE6-2651-C2C0AD8478ED}"/>
              </a:ext>
            </a:extLst>
          </p:cNvPr>
          <p:cNvPicPr>
            <a:picLocks noChangeAspect="1"/>
          </p:cNvPicPr>
          <p:nvPr/>
        </p:nvPicPr>
        <p:blipFill>
          <a:blip r:embed="rId4"/>
          <a:stretch>
            <a:fillRect/>
          </a:stretch>
        </p:blipFill>
        <p:spPr>
          <a:xfrm>
            <a:off x="402512" y="1444677"/>
            <a:ext cx="5863714" cy="4544885"/>
          </a:xfrm>
          <a:prstGeom prst="rect">
            <a:avLst/>
          </a:prstGeom>
        </p:spPr>
      </p:pic>
      <p:pic>
        <p:nvPicPr>
          <p:cNvPr id="3" name="Picture 2">
            <a:extLst>
              <a:ext uri="{FF2B5EF4-FFF2-40B4-BE49-F238E27FC236}">
                <a16:creationId xmlns:a16="http://schemas.microsoft.com/office/drawing/2014/main" id="{2F47AD3B-B513-E9D8-8BC8-5B28B88EE243}"/>
              </a:ext>
            </a:extLst>
          </p:cNvPr>
          <p:cNvPicPr>
            <a:picLocks noChangeAspect="1"/>
          </p:cNvPicPr>
          <p:nvPr/>
        </p:nvPicPr>
        <p:blipFill>
          <a:blip r:embed="rId5"/>
          <a:stretch>
            <a:fillRect/>
          </a:stretch>
        </p:blipFill>
        <p:spPr>
          <a:xfrm>
            <a:off x="7281499" y="1133748"/>
            <a:ext cx="4294710" cy="2711185"/>
          </a:xfrm>
          <a:prstGeom prst="rect">
            <a:avLst/>
          </a:prstGeom>
        </p:spPr>
      </p:pic>
      <p:pic>
        <p:nvPicPr>
          <p:cNvPr id="4" name="Picture 3">
            <a:extLst>
              <a:ext uri="{FF2B5EF4-FFF2-40B4-BE49-F238E27FC236}">
                <a16:creationId xmlns:a16="http://schemas.microsoft.com/office/drawing/2014/main" id="{21495199-9E4D-AA29-B5CC-4FAD15B9134F}"/>
              </a:ext>
            </a:extLst>
          </p:cNvPr>
          <p:cNvPicPr>
            <a:picLocks noChangeAspect="1"/>
          </p:cNvPicPr>
          <p:nvPr/>
        </p:nvPicPr>
        <p:blipFill>
          <a:blip r:embed="rId6"/>
          <a:srcRect t="2256" r="8934" b="499"/>
          <a:stretch/>
        </p:blipFill>
        <p:spPr>
          <a:xfrm>
            <a:off x="7080183" y="4002796"/>
            <a:ext cx="4294710" cy="2697340"/>
          </a:xfrm>
          <a:prstGeom prst="rect">
            <a:avLst/>
          </a:prstGeom>
        </p:spPr>
      </p:pic>
    </p:spTree>
    <p:extLst>
      <p:ext uri="{BB962C8B-B14F-4D97-AF65-F5344CB8AC3E}">
        <p14:creationId xmlns:p14="http://schemas.microsoft.com/office/powerpoint/2010/main" val="3818579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584BF-B52F-61A0-C961-69810EA36C3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FEC7814-1819-62C8-7408-29F4DF70E739}"/>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24DAB7F7-5DC9-57F1-3341-D0ED6481BCC2}"/>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38E0852A-5A90-351D-62BA-30B85CC1D4A9}"/>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Anomaly detection for all stores</a:t>
            </a:r>
          </a:p>
        </p:txBody>
      </p:sp>
      <p:sp>
        <p:nvSpPr>
          <p:cNvPr id="9" name="TextBox 8">
            <a:extLst>
              <a:ext uri="{FF2B5EF4-FFF2-40B4-BE49-F238E27FC236}">
                <a16:creationId xmlns:a16="http://schemas.microsoft.com/office/drawing/2014/main" id="{52F47840-9FED-4066-280B-A92F5C7D5D5C}"/>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9AEC19CC-283E-04E9-A9E1-6B4DD901A354}"/>
              </a:ext>
            </a:extLst>
          </p:cNvPr>
          <p:cNvPicPr>
            <a:picLocks noChangeAspect="1"/>
          </p:cNvPicPr>
          <p:nvPr/>
        </p:nvPicPr>
        <p:blipFill>
          <a:blip r:embed="rId4"/>
          <a:stretch>
            <a:fillRect/>
          </a:stretch>
        </p:blipFill>
        <p:spPr>
          <a:xfrm>
            <a:off x="3242919" y="768065"/>
            <a:ext cx="4873323" cy="5994798"/>
          </a:xfrm>
          <a:prstGeom prst="rect">
            <a:avLst/>
          </a:prstGeom>
        </p:spPr>
      </p:pic>
    </p:spTree>
    <p:extLst>
      <p:ext uri="{BB962C8B-B14F-4D97-AF65-F5344CB8AC3E}">
        <p14:creationId xmlns:p14="http://schemas.microsoft.com/office/powerpoint/2010/main" val="3970038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84F07-748A-15E0-AF15-7CDA937E9B8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5F037CB-5730-FFF4-CFF7-D20778F7A4F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038761B8-4F68-E077-446B-A46378EDA4EC}"/>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07CD13D0-13FA-5689-737B-2BD79F0C14C9}"/>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Anomaly detection continued</a:t>
            </a:r>
          </a:p>
        </p:txBody>
      </p:sp>
      <p:sp>
        <p:nvSpPr>
          <p:cNvPr id="9" name="TextBox 8">
            <a:extLst>
              <a:ext uri="{FF2B5EF4-FFF2-40B4-BE49-F238E27FC236}">
                <a16:creationId xmlns:a16="http://schemas.microsoft.com/office/drawing/2014/main" id="{FF14F040-C782-EA2F-3497-A0D67DCB15D6}"/>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3" name="Picture 2">
            <a:extLst>
              <a:ext uri="{FF2B5EF4-FFF2-40B4-BE49-F238E27FC236}">
                <a16:creationId xmlns:a16="http://schemas.microsoft.com/office/drawing/2014/main" id="{044E26CC-6A65-EBFA-E6B9-66E27F80B76D}"/>
              </a:ext>
            </a:extLst>
          </p:cNvPr>
          <p:cNvPicPr>
            <a:picLocks noChangeAspect="1"/>
          </p:cNvPicPr>
          <p:nvPr/>
        </p:nvPicPr>
        <p:blipFill>
          <a:blip r:embed="rId4"/>
          <a:stretch>
            <a:fillRect/>
          </a:stretch>
        </p:blipFill>
        <p:spPr>
          <a:xfrm>
            <a:off x="857612" y="1330795"/>
            <a:ext cx="5586731" cy="5033456"/>
          </a:xfrm>
          <a:prstGeom prst="rect">
            <a:avLst/>
          </a:prstGeom>
        </p:spPr>
      </p:pic>
      <p:pic>
        <p:nvPicPr>
          <p:cNvPr id="4" name="Picture 3">
            <a:extLst>
              <a:ext uri="{FF2B5EF4-FFF2-40B4-BE49-F238E27FC236}">
                <a16:creationId xmlns:a16="http://schemas.microsoft.com/office/drawing/2014/main" id="{D8B90BC8-5D6F-4709-8A46-482F591380A6}"/>
              </a:ext>
            </a:extLst>
          </p:cNvPr>
          <p:cNvPicPr>
            <a:picLocks noChangeAspect="1"/>
          </p:cNvPicPr>
          <p:nvPr/>
        </p:nvPicPr>
        <p:blipFill>
          <a:blip r:embed="rId5"/>
          <a:stretch>
            <a:fillRect/>
          </a:stretch>
        </p:blipFill>
        <p:spPr>
          <a:xfrm>
            <a:off x="5805714" y="1330796"/>
            <a:ext cx="5879963" cy="5173125"/>
          </a:xfrm>
          <a:prstGeom prst="rect">
            <a:avLst/>
          </a:prstGeom>
        </p:spPr>
      </p:pic>
    </p:spTree>
    <p:extLst>
      <p:ext uri="{BB962C8B-B14F-4D97-AF65-F5344CB8AC3E}">
        <p14:creationId xmlns:p14="http://schemas.microsoft.com/office/powerpoint/2010/main" val="96268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1FF05-F58C-BD07-D31E-B1B69A44D54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D581477-C4DC-0EF0-14E2-C20AF39A63F3}"/>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BFC15558-5109-A2C1-B2D5-2602E756EE66}"/>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7614121-7506-7A01-FF9D-58AF08A0B26E}"/>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Anomaly detection continued</a:t>
            </a:r>
          </a:p>
        </p:txBody>
      </p:sp>
      <p:sp>
        <p:nvSpPr>
          <p:cNvPr id="9" name="TextBox 8">
            <a:extLst>
              <a:ext uri="{FF2B5EF4-FFF2-40B4-BE49-F238E27FC236}">
                <a16:creationId xmlns:a16="http://schemas.microsoft.com/office/drawing/2014/main" id="{9B15DE6B-121B-8D1C-0482-EF9131436434}"/>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2" name="Picture 1">
            <a:extLst>
              <a:ext uri="{FF2B5EF4-FFF2-40B4-BE49-F238E27FC236}">
                <a16:creationId xmlns:a16="http://schemas.microsoft.com/office/drawing/2014/main" id="{226C8CB8-4E46-66A3-F8B7-535E8E54BE4C}"/>
              </a:ext>
            </a:extLst>
          </p:cNvPr>
          <p:cNvPicPr>
            <a:picLocks noChangeAspect="1"/>
          </p:cNvPicPr>
          <p:nvPr/>
        </p:nvPicPr>
        <p:blipFill>
          <a:blip r:embed="rId4"/>
          <a:stretch>
            <a:fillRect/>
          </a:stretch>
        </p:blipFill>
        <p:spPr>
          <a:xfrm>
            <a:off x="2454493" y="1952491"/>
            <a:ext cx="7315785" cy="2483609"/>
          </a:xfrm>
          <a:prstGeom prst="rect">
            <a:avLst/>
          </a:prstGeom>
        </p:spPr>
      </p:pic>
    </p:spTree>
    <p:extLst>
      <p:ext uri="{BB962C8B-B14F-4D97-AF65-F5344CB8AC3E}">
        <p14:creationId xmlns:p14="http://schemas.microsoft.com/office/powerpoint/2010/main" val="662258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0B6D9-617F-CD64-48F1-35514290134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7491669-5746-0FD8-C512-B42349B96DE8}"/>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87DF6B1D-E662-8EF5-A4BF-139CF1B4450D}"/>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19272FF-2865-4CAD-A501-6E3F0993532C}"/>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Anomaly detection continued</a:t>
            </a:r>
          </a:p>
        </p:txBody>
      </p:sp>
      <p:sp>
        <p:nvSpPr>
          <p:cNvPr id="9" name="TextBox 8">
            <a:extLst>
              <a:ext uri="{FF2B5EF4-FFF2-40B4-BE49-F238E27FC236}">
                <a16:creationId xmlns:a16="http://schemas.microsoft.com/office/drawing/2014/main" id="{63ADFE90-7C78-9629-AC38-47CF30AB1753}"/>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3" name="Picture 2">
            <a:extLst>
              <a:ext uri="{FF2B5EF4-FFF2-40B4-BE49-F238E27FC236}">
                <a16:creationId xmlns:a16="http://schemas.microsoft.com/office/drawing/2014/main" id="{EA262CBB-20CE-6951-F75B-6826651BF67E}"/>
              </a:ext>
            </a:extLst>
          </p:cNvPr>
          <p:cNvPicPr>
            <a:picLocks noChangeAspect="1"/>
          </p:cNvPicPr>
          <p:nvPr/>
        </p:nvPicPr>
        <p:blipFill>
          <a:blip r:embed="rId4"/>
          <a:stretch>
            <a:fillRect/>
          </a:stretch>
        </p:blipFill>
        <p:spPr>
          <a:xfrm>
            <a:off x="307208" y="907669"/>
            <a:ext cx="5103021" cy="5165678"/>
          </a:xfrm>
          <a:prstGeom prst="rect">
            <a:avLst/>
          </a:prstGeom>
        </p:spPr>
      </p:pic>
      <p:pic>
        <p:nvPicPr>
          <p:cNvPr id="4" name="Picture 3">
            <a:extLst>
              <a:ext uri="{FF2B5EF4-FFF2-40B4-BE49-F238E27FC236}">
                <a16:creationId xmlns:a16="http://schemas.microsoft.com/office/drawing/2014/main" id="{B3CE6A6A-1710-AB0F-7911-DF6EA0207FBD}"/>
              </a:ext>
            </a:extLst>
          </p:cNvPr>
          <p:cNvPicPr>
            <a:picLocks noChangeAspect="1"/>
          </p:cNvPicPr>
          <p:nvPr/>
        </p:nvPicPr>
        <p:blipFill>
          <a:blip r:embed="rId5"/>
          <a:stretch>
            <a:fillRect/>
          </a:stretch>
        </p:blipFill>
        <p:spPr>
          <a:xfrm>
            <a:off x="5653104" y="978789"/>
            <a:ext cx="6538896" cy="4887124"/>
          </a:xfrm>
          <a:prstGeom prst="rect">
            <a:avLst/>
          </a:prstGeom>
        </p:spPr>
      </p:pic>
    </p:spTree>
    <p:extLst>
      <p:ext uri="{BB962C8B-B14F-4D97-AF65-F5344CB8AC3E}">
        <p14:creationId xmlns:p14="http://schemas.microsoft.com/office/powerpoint/2010/main" val="980088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7EE9E-A879-0C17-6E22-9E1CAE89BA6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DB6BCE6-C8E9-85DC-F920-837D549004C0}"/>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B2C111F0-5B8A-3F66-03B9-7BCEC72EE5D7}"/>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BB9B0A42-3D79-E49E-D645-8C43D4D07753}"/>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Anomaly detection continued</a:t>
            </a:r>
          </a:p>
        </p:txBody>
      </p:sp>
      <p:sp>
        <p:nvSpPr>
          <p:cNvPr id="9" name="TextBox 8">
            <a:extLst>
              <a:ext uri="{FF2B5EF4-FFF2-40B4-BE49-F238E27FC236}">
                <a16:creationId xmlns:a16="http://schemas.microsoft.com/office/drawing/2014/main" id="{0DB6D16A-54EA-04AD-1AD8-03ABAC69105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pic>
        <p:nvPicPr>
          <p:cNvPr id="3" name="Picture 2">
            <a:extLst>
              <a:ext uri="{FF2B5EF4-FFF2-40B4-BE49-F238E27FC236}">
                <a16:creationId xmlns:a16="http://schemas.microsoft.com/office/drawing/2014/main" id="{E7E6C9CA-3CDC-2A40-1E2A-14047F99115C}"/>
              </a:ext>
            </a:extLst>
          </p:cNvPr>
          <p:cNvPicPr>
            <a:picLocks noChangeAspect="1"/>
          </p:cNvPicPr>
          <p:nvPr/>
        </p:nvPicPr>
        <p:blipFill>
          <a:blip r:embed="rId4"/>
          <a:stretch>
            <a:fillRect/>
          </a:stretch>
        </p:blipFill>
        <p:spPr>
          <a:xfrm>
            <a:off x="2685781" y="1076036"/>
            <a:ext cx="5745879" cy="5258081"/>
          </a:xfrm>
          <a:prstGeom prst="rect">
            <a:avLst/>
          </a:prstGeom>
        </p:spPr>
      </p:pic>
    </p:spTree>
    <p:extLst>
      <p:ext uri="{BB962C8B-B14F-4D97-AF65-F5344CB8AC3E}">
        <p14:creationId xmlns:p14="http://schemas.microsoft.com/office/powerpoint/2010/main" val="4164323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909FB-E671-B17D-77BB-65311A51D4C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45C378-4A8E-9187-A206-DB4730F91548}"/>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225B6F-0705-62E5-DF16-79898F062A86}"/>
              </a:ext>
            </a:extLst>
          </p:cNvPr>
          <p:cNvPicPr>
            <a:picLocks noChangeAspect="1"/>
          </p:cNvPicPr>
          <p:nvPr/>
        </p:nvPicPr>
        <p:blipFill>
          <a:blip r:embed="rId2"/>
          <a:stretch>
            <a:fillRect/>
          </a:stretch>
        </p:blipFill>
        <p:spPr>
          <a:xfrm>
            <a:off x="3496990" y="1992488"/>
            <a:ext cx="5198017" cy="1436512"/>
          </a:xfrm>
          <a:prstGeom prst="rect">
            <a:avLst/>
          </a:prstGeom>
        </p:spPr>
      </p:pic>
      <p:sp>
        <p:nvSpPr>
          <p:cNvPr id="6" name="Rectangle 5">
            <a:extLst>
              <a:ext uri="{FF2B5EF4-FFF2-40B4-BE49-F238E27FC236}">
                <a16:creationId xmlns:a16="http://schemas.microsoft.com/office/drawing/2014/main" id="{AEA9FA6F-A71D-92D5-9E16-A91F986E09CE}"/>
              </a:ext>
            </a:extLst>
          </p:cNvPr>
          <p:cNvSpPr/>
          <p:nvPr/>
        </p:nvSpPr>
        <p:spPr>
          <a:xfrm>
            <a:off x="3306715" y="3495040"/>
            <a:ext cx="5578566" cy="707886"/>
          </a:xfrm>
          <a:prstGeom prst="rect">
            <a:avLst/>
          </a:prstGeom>
        </p:spPr>
        <p:txBody>
          <a:bodyPr wrap="square">
            <a:spAutoFit/>
          </a:bodyPr>
          <a:lstStyle/>
          <a:p>
            <a:pPr algn="ctr"/>
            <a:r>
              <a:rPr lang="en-US" sz="4000" dirty="0">
                <a:solidFill>
                  <a:schemeClr val="bg1"/>
                </a:solidFill>
                <a:latin typeface="Montserrat" charset="0"/>
                <a:ea typeface="Montserrat" charset="0"/>
                <a:cs typeface="Montserrat" charset="0"/>
              </a:rPr>
              <a:t>Thank you!</a:t>
            </a:r>
          </a:p>
        </p:txBody>
      </p:sp>
    </p:spTree>
    <p:extLst>
      <p:ext uri="{BB962C8B-B14F-4D97-AF65-F5344CB8AC3E}">
        <p14:creationId xmlns:p14="http://schemas.microsoft.com/office/powerpoint/2010/main" val="2596154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A7037-CF3E-34E6-8BA8-026B9BDDA0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F6F001-79F3-0415-52AA-6C3021B45B3C}"/>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D5270A9A-6D64-6DB9-F27A-F6FF596F0C26}"/>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74D7A09A-6C79-7DB6-F19B-912F78113CBC}"/>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Financial Planning and Analysis</a:t>
            </a:r>
          </a:p>
        </p:txBody>
      </p:sp>
      <p:sp>
        <p:nvSpPr>
          <p:cNvPr id="8" name="Content Placeholder 2">
            <a:extLst>
              <a:ext uri="{FF2B5EF4-FFF2-40B4-BE49-F238E27FC236}">
                <a16:creationId xmlns:a16="http://schemas.microsoft.com/office/drawing/2014/main" id="{BDFDCCC5-0899-ABF3-4E60-0169CF63532C}"/>
              </a:ext>
            </a:extLst>
          </p:cNvPr>
          <p:cNvSpPr>
            <a:spLocks noGrp="1"/>
          </p:cNvSpPr>
          <p:nvPr>
            <p:ph idx="1"/>
          </p:nvPr>
        </p:nvSpPr>
        <p:spPr>
          <a:xfrm>
            <a:off x="154722" y="777040"/>
            <a:ext cx="11214759" cy="2149642"/>
          </a:xfrm>
        </p:spPr>
        <p:txBody>
          <a:bodyPr vert="horz" lIns="91440" tIns="45720" rIns="91440" bIns="45720" rtlCol="0">
            <a:normAutofit/>
          </a:bodyPr>
          <a:lstStyle/>
          <a:p>
            <a:pPr>
              <a:buClr>
                <a:srgbClr val="00B0F0"/>
              </a:buClr>
            </a:pPr>
            <a:r>
              <a:rPr lang="en-US" sz="1800" dirty="0">
                <a:latin typeface="Montserrat" panose="00000500000000000000" pitchFamily="2" charset="0"/>
              </a:rPr>
              <a:t>Financial Planning and Analysis (FP&amp;A) is a critical business function that focuses on providing financial insights to support decision-making and drive a company’s strategic objectives. </a:t>
            </a:r>
          </a:p>
          <a:p>
            <a:pPr>
              <a:buClr>
                <a:srgbClr val="00B0F0"/>
              </a:buClr>
            </a:pPr>
            <a:r>
              <a:rPr lang="en-US" sz="1800" dirty="0">
                <a:latin typeface="Montserrat" panose="00000500000000000000" pitchFamily="2" charset="0"/>
              </a:rPr>
              <a:t>It involves analyzing financial data, forecasting future financial performance, budgeting, and offering recommendations to enhance financial health and operational efficiency. </a:t>
            </a:r>
          </a:p>
        </p:txBody>
      </p:sp>
      <p:sp>
        <p:nvSpPr>
          <p:cNvPr id="9" name="TextBox 8">
            <a:extLst>
              <a:ext uri="{FF2B5EF4-FFF2-40B4-BE49-F238E27FC236}">
                <a16:creationId xmlns:a16="http://schemas.microsoft.com/office/drawing/2014/main" id="{36059902-B05D-4B6A-D257-6B812242BD66}"/>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3" name="Diagram 2">
            <a:extLst>
              <a:ext uri="{FF2B5EF4-FFF2-40B4-BE49-F238E27FC236}">
                <a16:creationId xmlns:a16="http://schemas.microsoft.com/office/drawing/2014/main" id="{2DF59B84-8208-9C18-8021-66C2106578FB}"/>
              </a:ext>
            </a:extLst>
          </p:cNvPr>
          <p:cNvGraphicFramePr/>
          <p:nvPr>
            <p:extLst>
              <p:ext uri="{D42A27DB-BD31-4B8C-83A1-F6EECF244321}">
                <p14:modId xmlns:p14="http://schemas.microsoft.com/office/powerpoint/2010/main" val="40643206"/>
              </p:ext>
            </p:extLst>
          </p:nvPr>
        </p:nvGraphicFramePr>
        <p:xfrm>
          <a:off x="202944" y="417286"/>
          <a:ext cx="11653703" cy="6242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88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7FA37-700C-2583-E17D-373CE352E5A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00B0C0F-08CF-3F4A-9335-8E459AF5EAAD}"/>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F7C63CC2-CF8B-0541-006A-108339490559}"/>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87831161-7908-F933-DA85-A28F58E476A0}"/>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What is anomaly detection?</a:t>
            </a:r>
          </a:p>
        </p:txBody>
      </p:sp>
      <p:sp>
        <p:nvSpPr>
          <p:cNvPr id="9" name="TextBox 8">
            <a:extLst>
              <a:ext uri="{FF2B5EF4-FFF2-40B4-BE49-F238E27FC236}">
                <a16:creationId xmlns:a16="http://schemas.microsoft.com/office/drawing/2014/main" id="{AE17E9CB-D697-72F1-4211-B4E910B2E81E}"/>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0" name="Text Placeholder 4">
            <a:extLst>
              <a:ext uri="{FF2B5EF4-FFF2-40B4-BE49-F238E27FC236}">
                <a16:creationId xmlns:a16="http://schemas.microsoft.com/office/drawing/2014/main" id="{E65ED75F-AAC9-D570-C8B4-23EC99CA8E15}"/>
              </a:ext>
            </a:extLst>
          </p:cNvPr>
          <p:cNvSpPr txBox="1">
            <a:spLocks/>
          </p:cNvSpPr>
          <p:nvPr/>
        </p:nvSpPr>
        <p:spPr>
          <a:xfrm>
            <a:off x="154723" y="835938"/>
            <a:ext cx="11641038" cy="4762500"/>
          </a:xfrm>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10" indent="-190510" defTabSz="914446">
              <a:buClr>
                <a:srgbClr val="11CCDD"/>
              </a:buClr>
              <a:buFont typeface="Arial" panose="020B0604020202020204" pitchFamily="34" charset="0"/>
              <a:buChar char="•"/>
            </a:pPr>
            <a:r>
              <a:rPr lang="en-US" sz="1867" dirty="0">
                <a:solidFill>
                  <a:srgbClr val="000000"/>
                </a:solidFill>
                <a:latin typeface="Montserrat" panose="00000500000000000000" pitchFamily="2" charset="0"/>
              </a:rPr>
              <a:t>Anomaly detection is the process of identifying data points, events, or observations that significantly deviate from the norm or expected behavior within a dataset. </a:t>
            </a:r>
          </a:p>
          <a:p>
            <a:pPr marL="190510" indent="-190510" defTabSz="914446">
              <a:buClr>
                <a:srgbClr val="11CCDD"/>
              </a:buClr>
              <a:buFont typeface="Arial" panose="020B0604020202020204" pitchFamily="34" charset="0"/>
              <a:buChar char="•"/>
            </a:pPr>
            <a:r>
              <a:rPr lang="en-US" sz="1867" dirty="0">
                <a:solidFill>
                  <a:srgbClr val="000000"/>
                </a:solidFill>
                <a:latin typeface="Montserrat" panose="00000500000000000000" pitchFamily="2" charset="0"/>
              </a:rPr>
              <a:t>These "anomalies" can indicate unusual events, errors, or important insights that are different from most of the data.</a:t>
            </a: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defTabSz="914446"/>
            <a:endParaRPr lang="en-US" sz="1600" dirty="0">
              <a:solidFill>
                <a:srgbClr val="000000"/>
              </a:solidFill>
              <a:latin typeface="Montserrat" panose="00000500000000000000" pitchFamily="2" charset="0"/>
            </a:endParaRPr>
          </a:p>
        </p:txBody>
      </p:sp>
      <p:sp>
        <p:nvSpPr>
          <p:cNvPr id="4" name="Text Placeholder 2">
            <a:extLst>
              <a:ext uri="{FF2B5EF4-FFF2-40B4-BE49-F238E27FC236}">
                <a16:creationId xmlns:a16="http://schemas.microsoft.com/office/drawing/2014/main" id="{798C2EE6-20A4-22A0-F035-44748C5A24D9}"/>
              </a:ext>
            </a:extLst>
          </p:cNvPr>
          <p:cNvSpPr txBox="1">
            <a:spLocks/>
          </p:cNvSpPr>
          <p:nvPr/>
        </p:nvSpPr>
        <p:spPr>
          <a:xfrm>
            <a:off x="806026" y="1544320"/>
            <a:ext cx="10809777" cy="4762500"/>
          </a:xfrm>
          <a:prstGeom prst="rect">
            <a:avLst/>
          </a:prstGeom>
        </p:spPr>
        <p:txBody>
          <a:bodyPr vert="horz" lIns="60960" tIns="30480" rIns="60960" bIns="3048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1867" b="0" i="0" u="none" strike="noStrike" kern="1200" cap="none" spc="0" normalizeH="0" baseline="0" noProof="0" dirty="0">
              <a:ln>
                <a:noFill/>
              </a:ln>
              <a:solidFill>
                <a:srgbClr val="000000"/>
              </a:solidFill>
              <a:effectLst/>
              <a:uLnTx/>
              <a:uFillTx/>
              <a:latin typeface="Cambria" panose="02040503050406030204"/>
              <a:ea typeface="Tahoma" panose="020B0604030504040204" pitchFamily="34" charset="0"/>
              <a:cs typeface="Tahoma" panose="020B0604030504040204" pitchFamily="34" charset="0"/>
            </a:endParaRPr>
          </a:p>
        </p:txBody>
      </p:sp>
      <p:pic>
        <p:nvPicPr>
          <p:cNvPr id="14" name="Picture 13">
            <a:extLst>
              <a:ext uri="{FF2B5EF4-FFF2-40B4-BE49-F238E27FC236}">
                <a16:creationId xmlns:a16="http://schemas.microsoft.com/office/drawing/2014/main" id="{37A74E17-F98C-5B50-5634-363FF30EC882}"/>
              </a:ext>
            </a:extLst>
          </p:cNvPr>
          <p:cNvPicPr>
            <a:picLocks noChangeAspect="1"/>
          </p:cNvPicPr>
          <p:nvPr/>
        </p:nvPicPr>
        <p:blipFill>
          <a:blip r:embed="rId4"/>
          <a:stretch>
            <a:fillRect/>
          </a:stretch>
        </p:blipFill>
        <p:spPr>
          <a:xfrm>
            <a:off x="2291401" y="2491516"/>
            <a:ext cx="6539230" cy="3736703"/>
          </a:xfrm>
          <a:prstGeom prst="rect">
            <a:avLst/>
          </a:prstGeom>
        </p:spPr>
      </p:pic>
    </p:spTree>
    <p:extLst>
      <p:ext uri="{BB962C8B-B14F-4D97-AF65-F5344CB8AC3E}">
        <p14:creationId xmlns:p14="http://schemas.microsoft.com/office/powerpoint/2010/main" val="1084616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A67C0-43CC-1521-79CD-C8ECF10F61C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464E319-A502-8E2C-85CD-3E545CA2E21F}"/>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82B5FBA2-23FD-9DFC-D708-10588A4F0B53}"/>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5DBFFC36-F65B-D963-C535-B171000B570B}"/>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Applications of Anomaly Detection</a:t>
            </a:r>
          </a:p>
        </p:txBody>
      </p:sp>
      <p:sp>
        <p:nvSpPr>
          <p:cNvPr id="9" name="TextBox 8">
            <a:extLst>
              <a:ext uri="{FF2B5EF4-FFF2-40B4-BE49-F238E27FC236}">
                <a16:creationId xmlns:a16="http://schemas.microsoft.com/office/drawing/2014/main" id="{49E9538A-CE6F-0DA5-F209-B4B33B10D572}"/>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2" name="Diagram 1">
            <a:extLst>
              <a:ext uri="{FF2B5EF4-FFF2-40B4-BE49-F238E27FC236}">
                <a16:creationId xmlns:a16="http://schemas.microsoft.com/office/drawing/2014/main" id="{F6CDBF9C-9535-2F7A-7302-A3678DE2DEBD}"/>
              </a:ext>
            </a:extLst>
          </p:cNvPr>
          <p:cNvGraphicFramePr/>
          <p:nvPr>
            <p:extLst>
              <p:ext uri="{D42A27DB-BD31-4B8C-83A1-F6EECF244321}">
                <p14:modId xmlns:p14="http://schemas.microsoft.com/office/powerpoint/2010/main" val="440710238"/>
              </p:ext>
            </p:extLst>
          </p:nvPr>
        </p:nvGraphicFramePr>
        <p:xfrm>
          <a:off x="1267465" y="907669"/>
          <a:ext cx="94996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5716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14C79-EBD1-F165-87E4-78F3E0799F4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E75FCD8-9428-7DC5-EE16-806F4C3CE1B8}"/>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600354DB-D235-90EA-FB64-B93D38D9B942}"/>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A7DB7222-98A8-CC1C-FA8C-C288E31B406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Techniques for Anomaly Detection</a:t>
            </a:r>
          </a:p>
        </p:txBody>
      </p:sp>
      <p:sp>
        <p:nvSpPr>
          <p:cNvPr id="9" name="TextBox 8">
            <a:extLst>
              <a:ext uri="{FF2B5EF4-FFF2-40B4-BE49-F238E27FC236}">
                <a16:creationId xmlns:a16="http://schemas.microsoft.com/office/drawing/2014/main" id="{F66A8F7E-9B53-81DC-C9F3-1E32A6BA4BF4}"/>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2" name="Diagram 1">
            <a:extLst>
              <a:ext uri="{FF2B5EF4-FFF2-40B4-BE49-F238E27FC236}">
                <a16:creationId xmlns:a16="http://schemas.microsoft.com/office/drawing/2014/main" id="{CD018FDA-88D2-9246-C365-36BF5A45DC84}"/>
              </a:ext>
            </a:extLst>
          </p:cNvPr>
          <p:cNvGraphicFramePr/>
          <p:nvPr>
            <p:extLst>
              <p:ext uri="{D42A27DB-BD31-4B8C-83A1-F6EECF244321}">
                <p14:modId xmlns:p14="http://schemas.microsoft.com/office/powerpoint/2010/main" val="1402169239"/>
              </p:ext>
            </p:extLst>
          </p:nvPr>
        </p:nvGraphicFramePr>
        <p:xfrm>
          <a:off x="333890" y="907669"/>
          <a:ext cx="991112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092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C46C3-CDA8-3B47-E1CF-77C8C1FA1CA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AE924E-E81E-A811-6867-1D656D3A50B7}"/>
              </a:ext>
            </a:extLst>
          </p:cNvPr>
          <p:cNvSpPr/>
          <p:nvPr/>
        </p:nvSpPr>
        <p:spPr>
          <a:xfrm>
            <a:off x="0" y="0"/>
            <a:ext cx="12192000" cy="6858000"/>
          </a:xfrm>
          <a:prstGeom prst="rect">
            <a:avLst/>
          </a:prstGeom>
          <a:solidFill>
            <a:srgbClr val="0C17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8CB5926-1D85-2262-19BB-74BBDC14A53E}"/>
              </a:ext>
            </a:extLst>
          </p:cNvPr>
          <p:cNvPicPr>
            <a:picLocks noChangeAspect="1"/>
          </p:cNvPicPr>
          <p:nvPr/>
        </p:nvPicPr>
        <p:blipFill>
          <a:blip r:embed="rId2"/>
          <a:stretch>
            <a:fillRect/>
          </a:stretch>
        </p:blipFill>
        <p:spPr>
          <a:xfrm>
            <a:off x="4608279" y="2590801"/>
            <a:ext cx="7583721" cy="4263612"/>
          </a:xfrm>
          <a:prstGeom prst="rect">
            <a:avLst/>
          </a:prstGeom>
        </p:spPr>
      </p:pic>
      <p:pic>
        <p:nvPicPr>
          <p:cNvPr id="5" name="Picture 4">
            <a:extLst>
              <a:ext uri="{FF2B5EF4-FFF2-40B4-BE49-F238E27FC236}">
                <a16:creationId xmlns:a16="http://schemas.microsoft.com/office/drawing/2014/main" id="{BC8877C6-2EF6-F1BC-3650-497CF81113FC}"/>
              </a:ext>
            </a:extLst>
          </p:cNvPr>
          <p:cNvPicPr>
            <a:picLocks noChangeAspect="1"/>
          </p:cNvPicPr>
          <p:nvPr/>
        </p:nvPicPr>
        <p:blipFill>
          <a:blip r:embed="rId3"/>
          <a:stretch>
            <a:fillRect/>
          </a:stretch>
        </p:blipFill>
        <p:spPr>
          <a:xfrm>
            <a:off x="134842" y="5586363"/>
            <a:ext cx="3856133" cy="1065672"/>
          </a:xfrm>
          <a:prstGeom prst="rect">
            <a:avLst/>
          </a:prstGeom>
        </p:spPr>
      </p:pic>
      <p:sp>
        <p:nvSpPr>
          <p:cNvPr id="7" name="TextBox 6">
            <a:extLst>
              <a:ext uri="{FF2B5EF4-FFF2-40B4-BE49-F238E27FC236}">
                <a16:creationId xmlns:a16="http://schemas.microsoft.com/office/drawing/2014/main" id="{7681CBB0-0F2F-2F47-5889-1E439671B582}"/>
              </a:ext>
            </a:extLst>
          </p:cNvPr>
          <p:cNvSpPr txBox="1"/>
          <p:nvPr/>
        </p:nvSpPr>
        <p:spPr>
          <a:xfrm>
            <a:off x="550506" y="536130"/>
            <a:ext cx="4422710" cy="1938992"/>
          </a:xfrm>
          <a:prstGeom prst="rect">
            <a:avLst/>
          </a:prstGeom>
        </p:spPr>
        <p:txBody>
          <a:bodyPr wrap="square">
            <a:spAutoFit/>
          </a:bodyPr>
          <a:lstStyle>
            <a:defPPr>
              <a:defRPr lang="en-US"/>
            </a:defPPr>
            <a:lvl1pPr>
              <a:defRPr sz="4000" b="1">
                <a:solidFill>
                  <a:schemeClr val="bg1"/>
                </a:solidFill>
                <a:latin typeface="Montserrat" charset="0"/>
                <a:ea typeface="Montserrat" charset="0"/>
                <a:cs typeface="Montserrat" charset="0"/>
              </a:defRPr>
            </a:lvl1pPr>
          </a:lstStyle>
          <a:p>
            <a:r>
              <a:rPr lang="en-US" dirty="0"/>
              <a:t>Z-Score Anomaly Detection</a:t>
            </a:r>
          </a:p>
        </p:txBody>
      </p:sp>
    </p:spTree>
    <p:extLst>
      <p:ext uri="{BB962C8B-B14F-4D97-AF65-F5344CB8AC3E}">
        <p14:creationId xmlns:p14="http://schemas.microsoft.com/office/powerpoint/2010/main" val="3489825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E983F-FE7A-EDCC-35F7-FD8468A4A1A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CF5AAB-244F-E938-65E1-65A5D9EE1A5B}"/>
              </a:ext>
            </a:extLst>
          </p:cNvPr>
          <p:cNvPicPr>
            <a:picLocks noChangeAspect="1"/>
          </p:cNvPicPr>
          <p:nvPr/>
        </p:nvPicPr>
        <p:blipFill>
          <a:blip r:embed="rId2"/>
          <a:stretch>
            <a:fillRect/>
          </a:stretch>
        </p:blipFill>
        <p:spPr>
          <a:xfrm>
            <a:off x="0" y="0"/>
            <a:ext cx="12224773" cy="6858000"/>
          </a:xfrm>
          <a:prstGeom prst="rect">
            <a:avLst/>
          </a:prstGeom>
        </p:spPr>
      </p:pic>
      <p:pic>
        <p:nvPicPr>
          <p:cNvPr id="6" name="Picture 5">
            <a:extLst>
              <a:ext uri="{FF2B5EF4-FFF2-40B4-BE49-F238E27FC236}">
                <a16:creationId xmlns:a16="http://schemas.microsoft.com/office/drawing/2014/main" id="{210C9749-1F95-2A3E-AC0C-1DB697F163C4}"/>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F440892F-9FC9-9BAD-2699-B5A9D8505C91}"/>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Z-Score</a:t>
            </a:r>
          </a:p>
        </p:txBody>
      </p:sp>
      <p:sp>
        <p:nvSpPr>
          <p:cNvPr id="9" name="TextBox 8">
            <a:extLst>
              <a:ext uri="{FF2B5EF4-FFF2-40B4-BE49-F238E27FC236}">
                <a16:creationId xmlns:a16="http://schemas.microsoft.com/office/drawing/2014/main" id="{81FBF971-3338-1A68-E157-58C9B7051D70}"/>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sp>
        <p:nvSpPr>
          <p:cNvPr id="10" name="Text Placeholder 4">
            <a:extLst>
              <a:ext uri="{FF2B5EF4-FFF2-40B4-BE49-F238E27FC236}">
                <a16:creationId xmlns:a16="http://schemas.microsoft.com/office/drawing/2014/main" id="{7B238A0C-98B5-BC2C-361E-C636A855BFED}"/>
              </a:ext>
            </a:extLst>
          </p:cNvPr>
          <p:cNvSpPr txBox="1">
            <a:spLocks/>
          </p:cNvSpPr>
          <p:nvPr/>
        </p:nvSpPr>
        <p:spPr>
          <a:xfrm>
            <a:off x="154723" y="835938"/>
            <a:ext cx="11734698" cy="4762500"/>
          </a:xfrm>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190510" indent="-190510" defTabSz="914446">
              <a:buClr>
                <a:srgbClr val="11CCDD"/>
              </a:buClr>
              <a:buFont typeface="Arial" panose="020B0604020202020204" pitchFamily="34" charset="0"/>
              <a:buChar char="•"/>
            </a:pPr>
            <a:r>
              <a:rPr lang="en-US" sz="1867" dirty="0">
                <a:solidFill>
                  <a:srgbClr val="000000"/>
                </a:solidFill>
                <a:latin typeface="Montserrat" panose="00000500000000000000" pitchFamily="2" charset="0"/>
              </a:rPr>
              <a:t>A z-score is a statistical measurement that tells you how far a data point is from the mean of a data set, in terms of standard deviations. </a:t>
            </a:r>
          </a:p>
          <a:p>
            <a:pPr marL="190510" indent="-190510" defTabSz="914446">
              <a:buClr>
                <a:srgbClr val="11CCDD"/>
              </a:buClr>
              <a:buFont typeface="Arial" panose="020B0604020202020204" pitchFamily="34" charset="0"/>
              <a:buChar char="•"/>
            </a:pPr>
            <a:r>
              <a:rPr lang="en-US" sz="1867" dirty="0">
                <a:solidFill>
                  <a:srgbClr val="000000"/>
                </a:solidFill>
                <a:latin typeface="Montserrat" panose="00000500000000000000" pitchFamily="2" charset="0"/>
              </a:rPr>
              <a:t>It helps determine if a value is typical within a distribution or an outlier.</a:t>
            </a: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marL="190510" indent="-190510" defTabSz="914446">
              <a:buFont typeface="Arial" panose="020B0604020202020204" pitchFamily="34" charset="0"/>
              <a:buChar char="•"/>
            </a:pPr>
            <a:endParaRPr lang="en-US" sz="1867" dirty="0">
              <a:solidFill>
                <a:srgbClr val="000000"/>
              </a:solidFill>
              <a:latin typeface="Montserrat" panose="00000500000000000000" pitchFamily="2" charset="0"/>
            </a:endParaRPr>
          </a:p>
          <a:p>
            <a:pPr defTabSz="914446"/>
            <a:endParaRPr lang="en-US" sz="1600" dirty="0">
              <a:solidFill>
                <a:srgbClr val="000000"/>
              </a:solidFill>
              <a:latin typeface="Montserrat" panose="00000500000000000000" pitchFamily="2" charset="0"/>
            </a:endParaRPr>
          </a:p>
        </p:txBody>
      </p:sp>
      <p:sp>
        <p:nvSpPr>
          <p:cNvPr id="8" name="Text Placeholder 2">
            <a:extLst>
              <a:ext uri="{FF2B5EF4-FFF2-40B4-BE49-F238E27FC236}">
                <a16:creationId xmlns:a16="http://schemas.microsoft.com/office/drawing/2014/main" id="{BDF43A29-A12C-4E6C-1736-4830FAF3248F}"/>
              </a:ext>
            </a:extLst>
          </p:cNvPr>
          <p:cNvSpPr txBox="1">
            <a:spLocks/>
          </p:cNvSpPr>
          <p:nvPr/>
        </p:nvSpPr>
        <p:spPr>
          <a:xfrm>
            <a:off x="414392" y="1338117"/>
            <a:ext cx="10291233" cy="4762500"/>
          </a:xfrm>
          <a:prstGeom prst="rect">
            <a:avLst/>
          </a:prstGeom>
        </p:spPr>
        <p:txBody>
          <a:bodyPr vert="horz" lIns="91440" tIns="45720" rIns="91440" bIns="45720" rtlCol="0">
            <a:noAutofit/>
          </a:bodyPr>
          <a:lstStyle>
            <a:lvl1pPr marL="228611" indent="-228611" algn="l" defTabSz="914446" rtl="0" eaLnBrk="1" latinLnBrk="0" hangingPunct="1">
              <a:lnSpc>
                <a:spcPct val="120000"/>
              </a:lnSpc>
              <a:spcBef>
                <a:spcPts val="1000"/>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1pPr>
            <a:lvl2pPr marL="742987" indent="-285764"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2pPr>
            <a:lvl3pPr marL="1143057" indent="-228611" algn="l" defTabSz="914446" rtl="0" eaLnBrk="1" latinLnBrk="0" hangingPunct="1">
              <a:lnSpc>
                <a:spcPct val="120000"/>
              </a:lnSpc>
              <a:spcBef>
                <a:spcPts val="333"/>
              </a:spcBef>
              <a:spcAft>
                <a:spcPts val="333"/>
              </a:spcAft>
              <a:buClr>
                <a:srgbClr val="0B8ECC"/>
              </a:buClr>
              <a:buSzPct val="100000"/>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80"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4pPr>
            <a:lvl5pPr marL="2057503" indent="-228611" algn="l" defTabSz="914446" rtl="0" eaLnBrk="1" latinLnBrk="0" hangingPunct="1">
              <a:lnSpc>
                <a:spcPct val="120000"/>
              </a:lnSpc>
              <a:spcBef>
                <a:spcPts val="333"/>
              </a:spcBef>
              <a:spcAft>
                <a:spcPts val="333"/>
              </a:spcAft>
              <a:buClr>
                <a:srgbClr val="0B8ECC"/>
              </a:buClr>
              <a:buFont typeface="Arial" panose="020B0604020202020204" pitchFamily="34" charset="0"/>
              <a:buChar char="•"/>
              <a:defRPr sz="2000" kern="1200">
                <a:solidFill>
                  <a:schemeClr val="tx1"/>
                </a:solidFill>
                <a:latin typeface="+mn-lt"/>
                <a:ea typeface="Tahoma" panose="020B0604030504040204" pitchFamily="34" charset="0"/>
                <a:cs typeface="Tahoma" panose="020B0604030504040204" pitchFamily="34" charset="0"/>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11" marR="0" lvl="0" indent="-228611" algn="l" defTabSz="914446" rtl="0" eaLnBrk="1" fontAlgn="auto" latinLnBrk="0" hangingPunct="1">
              <a:lnSpc>
                <a:spcPct val="120000"/>
              </a:lnSpc>
              <a:spcBef>
                <a:spcPts val="1000"/>
              </a:spcBef>
              <a:spcAft>
                <a:spcPts val="333"/>
              </a:spcAft>
              <a:buClr>
                <a:srgbClr val="0B8ECC"/>
              </a:buClr>
              <a:buSzTx/>
              <a:buFont typeface="Arial" panose="020B0604020202020204" pitchFamily="34" charset="0"/>
              <a:buChar char="•"/>
              <a:tabLst/>
              <a:defRPr/>
            </a:pPr>
            <a:endParaRPr kumimoji="0" lang="en-US" sz="1867" b="0" i="0" u="none" strike="noStrike" kern="1200" cap="none" spc="0" normalizeH="0" baseline="0" noProof="0" dirty="0">
              <a:ln>
                <a:noFill/>
              </a:ln>
              <a:solidFill>
                <a:srgbClr val="000000"/>
              </a:solidFill>
              <a:effectLst/>
              <a:uLnTx/>
              <a:uFillTx/>
              <a:latin typeface="Cambria" panose="02040503050406030204"/>
              <a:ea typeface="Tahoma" panose="020B0604030504040204" pitchFamily="34" charset="0"/>
              <a:cs typeface="Tahoma" panose="020B0604030504040204" pitchFamily="34" charset="0"/>
            </a:endParaRPr>
          </a:p>
        </p:txBody>
      </p:sp>
      <p:pic>
        <p:nvPicPr>
          <p:cNvPr id="11" name="Picture 10">
            <a:extLst>
              <a:ext uri="{FF2B5EF4-FFF2-40B4-BE49-F238E27FC236}">
                <a16:creationId xmlns:a16="http://schemas.microsoft.com/office/drawing/2014/main" id="{74542F0B-E2A8-339B-762A-DF03601AAACD}"/>
              </a:ext>
            </a:extLst>
          </p:cNvPr>
          <p:cNvPicPr>
            <a:picLocks noChangeAspect="1"/>
          </p:cNvPicPr>
          <p:nvPr/>
        </p:nvPicPr>
        <p:blipFill>
          <a:blip r:embed="rId4"/>
          <a:stretch>
            <a:fillRect/>
          </a:stretch>
        </p:blipFill>
        <p:spPr>
          <a:xfrm>
            <a:off x="302579" y="2002030"/>
            <a:ext cx="5837745" cy="3771545"/>
          </a:xfrm>
          <a:prstGeom prst="rect">
            <a:avLst/>
          </a:prstGeom>
        </p:spPr>
      </p:pic>
      <p:pic>
        <p:nvPicPr>
          <p:cNvPr id="14" name="Picture 13">
            <a:extLst>
              <a:ext uri="{FF2B5EF4-FFF2-40B4-BE49-F238E27FC236}">
                <a16:creationId xmlns:a16="http://schemas.microsoft.com/office/drawing/2014/main" id="{8E65A70E-5C64-D624-F495-BDBD221C8886}"/>
              </a:ext>
            </a:extLst>
          </p:cNvPr>
          <p:cNvPicPr>
            <a:picLocks noChangeAspect="1"/>
          </p:cNvPicPr>
          <p:nvPr/>
        </p:nvPicPr>
        <p:blipFill>
          <a:blip r:embed="rId5"/>
          <a:stretch>
            <a:fillRect/>
          </a:stretch>
        </p:blipFill>
        <p:spPr>
          <a:xfrm>
            <a:off x="5681608" y="1906568"/>
            <a:ext cx="6096000" cy="2939480"/>
          </a:xfrm>
          <a:prstGeom prst="rect">
            <a:avLst/>
          </a:prstGeom>
        </p:spPr>
      </p:pic>
      <p:sp>
        <p:nvSpPr>
          <p:cNvPr id="16" name="TextBox 15">
            <a:extLst>
              <a:ext uri="{FF2B5EF4-FFF2-40B4-BE49-F238E27FC236}">
                <a16:creationId xmlns:a16="http://schemas.microsoft.com/office/drawing/2014/main" id="{FDE35080-0B75-430A-77AA-662BCDC6E531}"/>
              </a:ext>
            </a:extLst>
          </p:cNvPr>
          <p:cNvSpPr txBox="1"/>
          <p:nvPr/>
        </p:nvSpPr>
        <p:spPr>
          <a:xfrm>
            <a:off x="4730830" y="6450892"/>
            <a:ext cx="8428745" cy="276999"/>
          </a:xfrm>
          <a:prstGeom prst="rect">
            <a:avLst/>
          </a:prstGeom>
          <a:noFill/>
        </p:spPr>
        <p:txBody>
          <a:bodyPr wrap="square">
            <a:spAutoFit/>
          </a:bodyPr>
          <a:lstStyle/>
          <a:p>
            <a:r>
              <a:rPr lang="en-US" sz="1200" dirty="0"/>
              <a:t>https://commons.wikimedia.org/wiki/File:Normal_Distribution_Sigma.svg</a:t>
            </a:r>
          </a:p>
        </p:txBody>
      </p:sp>
    </p:spTree>
    <p:extLst>
      <p:ext uri="{BB962C8B-B14F-4D97-AF65-F5344CB8AC3E}">
        <p14:creationId xmlns:p14="http://schemas.microsoft.com/office/powerpoint/2010/main" val="18500698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SP 2020">
      <a:dk1>
        <a:srgbClr val="000000"/>
      </a:dk1>
      <a:lt1>
        <a:srgbClr val="FFFFFF"/>
      </a:lt1>
      <a:dk2>
        <a:srgbClr val="44546A"/>
      </a:dk2>
      <a:lt2>
        <a:srgbClr val="E7E6E6"/>
      </a:lt2>
      <a:accent1>
        <a:srgbClr val="0B8ECC"/>
      </a:accent1>
      <a:accent2>
        <a:srgbClr val="49C0F5"/>
      </a:accent2>
      <a:accent3>
        <a:srgbClr val="35BDAD"/>
      </a:accent3>
      <a:accent4>
        <a:srgbClr val="474AC1"/>
      </a:accent4>
      <a:accent5>
        <a:srgbClr val="26292D"/>
      </a:accent5>
      <a:accent6>
        <a:srgbClr val="8CFCA7"/>
      </a:accent6>
      <a:hlink>
        <a:srgbClr val="0B8ECC"/>
      </a:hlink>
      <a:folHlink>
        <a:srgbClr val="49C0F5"/>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rtlCol="0" anchor="ctr">
        <a:noAutofit/>
      </a:bodyPr>
      <a:lstStyle>
        <a:defPPr algn="l">
          <a:defRPr dirty="0"/>
        </a:defPPr>
      </a:lstStyle>
    </a:spDef>
    <a:txDef>
      <a:spPr>
        <a:noFill/>
      </a:spPr>
      <a:bodyPr wrap="square" rtlCol="0">
        <a:noAutofit/>
      </a:bodyPr>
      <a:lstStyle>
        <a:defPPr marL="228600" indent="-228600" algn="l">
          <a:lnSpc>
            <a:spcPct val="120000"/>
          </a:lnSpc>
          <a:spcBef>
            <a:spcPts val="400"/>
          </a:spcBef>
          <a:spcAft>
            <a:spcPts val="1200"/>
          </a:spcAft>
          <a:buClr>
            <a:schemeClr val="accent1"/>
          </a:buClr>
          <a:buFont typeface="Arial" panose="020B0604020202020204" pitchFamily="34" charset="0"/>
          <a:buChar char="•"/>
          <a:defRPr sz="2400" dirty="0" smtClean="0"/>
        </a:defPPr>
      </a:lstStyle>
    </a:txDef>
  </a:objectDefaults>
  <a:extraClrSchemeLst/>
  <a:extLst>
    <a:ext uri="{05A4C25C-085E-4340-85A3-A5531E510DB2}">
      <thm15:themeFamily xmlns:thm15="http://schemas.microsoft.com/office/thememl/2012/main" name="WSP Instructional Template 2021 FULL" id="{AE94AF34-459A-4CC8-B9CC-343EAC681191}" vid="{86191A48-A61E-4A5B-AFB2-039AB9BB08C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4749</TotalTime>
  <Words>2066</Words>
  <Application>Microsoft Office PowerPoint</Application>
  <PresentationFormat>Widescreen</PresentationFormat>
  <Paragraphs>204</Paragraphs>
  <Slides>39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Calibri</vt:lpstr>
      <vt:lpstr>Calibri Light</vt:lpstr>
      <vt:lpstr>Cambria</vt:lpstr>
      <vt:lpstr>Cambria Math</vt:lpstr>
      <vt:lpstr>Montserrat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kukesh kodess</dc:creator>
  <cp:lastModifiedBy>Ryan Ahmed</cp:lastModifiedBy>
  <cp:revision>503</cp:revision>
  <dcterms:created xsi:type="dcterms:W3CDTF">2019-11-18T17:58:36Z</dcterms:created>
  <dcterms:modified xsi:type="dcterms:W3CDTF">2025-01-09T04:15:00Z</dcterms:modified>
</cp:coreProperties>
</file>